
<file path=[Content_Types].xml><?xml version="1.0" encoding="utf-8"?>
<Types xmlns="http://schemas.openxmlformats.org/package/2006/content-types">
  <Default Extension="xml" ContentType="application/vnd.openxmlformats-officedocument.extended-properties+xml"/>
  <Default Extension="png" ContentType="image/png"/>
  <Default Extension="jpg" ContentType="image/jpg"/>
  <Default Extension="rels" ContentType="application/vnd.openxmlformats-package.relationships+xml"/>
  <Override PartName="/docProps/core.xml" ContentType="application/vnd.openxmlformats-package.core-properties+xml"/>
  <Override PartName="/ppt/presentation.xml" ContentType="application/vnd.openxmlformats-officedocument.presentationml.presentation.main+xml"/>
  <Override PartName="/ppt/slides/slide7.xml" ContentType="application/vnd.openxmlformats-officedocument.presentationml.slide+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viewProps.xml" ContentType="application/vnd.openxmlformats-officedocument.presentationml.viewProps+xml"/>
  <Override PartName="/ppt/slides/slide2.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revisionInfo.xml" ContentType="application/vnd.ms-powerpoint.revisioninfo+xml"/>
  <Override PartName="/ppt/slides/slide1.xml" ContentType="application/vnd.openxmlformats-officedocument.presentationml.slide+xml"/>
  <Override PartName="/ppt/changesInfos/changesInfo1.xml" ContentType="application/vnd.ms-powerpoint.changesinfo+xml"/>
  <Override PartName="/ppt/slides/slide5.xml" ContentType="application/vnd.openxmlformats-officedocument.presentationml.slide+xml"/>
  <Override PartName="/ppt/slides/slide10.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slides/slide9.xml" ContentType="application/vnd.openxmlformats-officedocument.presentationml.slide+xml"/>
  <Override PartName="/ppt/slides/slide3.xml" ContentType="application/vnd.openxmlformats-officedocument.presentationml.slide+xml"/>
  <Override PartName="/ppt/slides/slide8.xml" ContentType="application/vnd.openxmlformats-officedocument.presentationml.slide+xml"/>
  <Override PartName="/docProps/custom.xml" ContentType="application/vnd.openxmlformats-officedocument.custom-propertie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 Type="http://schemas.openxmlformats.org/officeDocument/2006/relationships/custom-properties" Target="/docProps/custom.xml" Id="rId4" /></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9753600" cy="7315200"/>
  <p:notesSz cx="9753600" cy="73152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F4857F-855E-4FF5-A544-A9A2C3A0D589}" v="15" dt="2024-10-27T15:33:56.677"/>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3" d="100"/>
          <a:sy n="73" d="100"/>
        </p:scale>
        <p:origin x="773" y="6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7.xml" Id="rId8" /><Relationship Type="http://schemas.openxmlformats.org/officeDocument/2006/relationships/viewProps" Target="/ppt/viewProps.xml" Id="rId13" /><Relationship Type="http://schemas.openxmlformats.org/officeDocument/2006/relationships/slide" Target="/ppt/slides/slide2.xml" Id="rId3" /><Relationship Type="http://schemas.openxmlformats.org/officeDocument/2006/relationships/slide" Target="/ppt/slides/slide6.xml" Id="rId7" /><Relationship Type="http://schemas.openxmlformats.org/officeDocument/2006/relationships/presProps" Target="/ppt/presProps.xml" Id="rId12" /><Relationship Type="http://schemas.microsoft.com/office/2015/10/relationships/revisionInfo" Target="/ppt/revisionInfo.xml" Id="rId17" /><Relationship Type="http://schemas.openxmlformats.org/officeDocument/2006/relationships/slide" Target="/ppt/slides/slide1.xml" Id="rId2" /><Relationship Type="http://schemas.microsoft.com/office/2016/11/relationships/changesInfo" Target="/ppt/changesInfos/changesInfo1.xml" Id="rId16" /><Relationship Type="http://schemas.openxmlformats.org/officeDocument/2006/relationships/slideMaster" Target="/ppt/slideMasters/slideMaster1.xml" Id="rId1" /><Relationship Type="http://schemas.openxmlformats.org/officeDocument/2006/relationships/slide" Target="/ppt/slides/slide5.xml" Id="rId6" /><Relationship Type="http://schemas.openxmlformats.org/officeDocument/2006/relationships/slide" Target="/ppt/slides/slide10.xml" Id="rId11" /><Relationship Type="http://schemas.openxmlformats.org/officeDocument/2006/relationships/slide" Target="/ppt/slides/slide4.xml" Id="rId5" /><Relationship Type="http://schemas.openxmlformats.org/officeDocument/2006/relationships/tableStyles" Target="/ppt/tableStyles.xml" Id="rId15" /><Relationship Type="http://schemas.openxmlformats.org/officeDocument/2006/relationships/slide" Target="/ppt/slides/slide9.xml" Id="rId10" /><Relationship Type="http://schemas.openxmlformats.org/officeDocument/2006/relationships/slide" Target="/ppt/slides/slide3.xml" Id="rId4" /><Relationship Type="http://schemas.openxmlformats.org/officeDocument/2006/relationships/slide" Target="/ppt/slides/slide8.xml" Id="rId9" /><Relationship Type="http://schemas.openxmlformats.org/officeDocument/2006/relationships/theme" Target="/ppt/theme/theme1.xml" Id="rId14" /></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 Kunaal" userId="107b3d716992b03b" providerId="LiveId" clId="{BBF4857F-855E-4FF5-A544-A9A2C3A0D589}"/>
    <pc:docChg chg="undo redo custSel modSld">
      <pc:chgData name="M Kunaal" userId="107b3d716992b03b" providerId="LiveId" clId="{BBF4857F-855E-4FF5-A544-A9A2C3A0D589}" dt="2024-10-27T16:16:00.471" v="249" actId="255"/>
      <pc:docMkLst>
        <pc:docMk/>
      </pc:docMkLst>
      <pc:sldChg chg="addSp modSp mod">
        <pc:chgData name="M Kunaal" userId="107b3d716992b03b" providerId="LiveId" clId="{BBF4857F-855E-4FF5-A544-A9A2C3A0D589}" dt="2024-10-27T15:31:46.639" v="14" actId="404"/>
        <pc:sldMkLst>
          <pc:docMk/>
          <pc:sldMk cId="0" sldId="256"/>
        </pc:sldMkLst>
        <pc:spChg chg="mod">
          <ac:chgData name="M Kunaal" userId="107b3d716992b03b" providerId="LiveId" clId="{BBF4857F-855E-4FF5-A544-A9A2C3A0D589}" dt="2024-10-27T15:31:07.277" v="6" actId="1076"/>
          <ac:spMkLst>
            <pc:docMk/>
            <pc:sldMk cId="0" sldId="256"/>
            <ac:spMk id="2" creationId="{00000000-0000-0000-0000-000000000000}"/>
          </ac:spMkLst>
        </pc:spChg>
        <pc:spChg chg="mod">
          <ac:chgData name="M Kunaal" userId="107b3d716992b03b" providerId="LiveId" clId="{BBF4857F-855E-4FF5-A544-A9A2C3A0D589}" dt="2024-10-27T15:31:46.639" v="14" actId="404"/>
          <ac:spMkLst>
            <pc:docMk/>
            <pc:sldMk cId="0" sldId="256"/>
            <ac:spMk id="7" creationId="{00000000-0000-0000-0000-000000000000}"/>
          </ac:spMkLst>
        </pc:spChg>
        <pc:spChg chg="add mod ord">
          <ac:chgData name="M Kunaal" userId="107b3d716992b03b" providerId="LiveId" clId="{BBF4857F-855E-4FF5-A544-A9A2C3A0D589}" dt="2024-10-27T15:31:33.985" v="11" actId="13244"/>
          <ac:spMkLst>
            <pc:docMk/>
            <pc:sldMk cId="0" sldId="256"/>
            <ac:spMk id="9" creationId="{E0C1F519-56D0-522D-347D-AD5CC0FE4AA9}"/>
          </ac:spMkLst>
        </pc:spChg>
      </pc:sldChg>
      <pc:sldChg chg="addSp modSp mod">
        <pc:chgData name="M Kunaal" userId="107b3d716992b03b" providerId="LiveId" clId="{BBF4857F-855E-4FF5-A544-A9A2C3A0D589}" dt="2024-10-27T15:43:48.159" v="127" actId="368"/>
        <pc:sldMkLst>
          <pc:docMk/>
          <pc:sldMk cId="0" sldId="257"/>
        </pc:sldMkLst>
        <pc:spChg chg="mod">
          <ac:chgData name="M Kunaal" userId="107b3d716992b03b" providerId="LiveId" clId="{BBF4857F-855E-4FF5-A544-A9A2C3A0D589}" dt="2024-10-27T15:32:32.436" v="51" actId="20577"/>
          <ac:spMkLst>
            <pc:docMk/>
            <pc:sldMk cId="0" sldId="257"/>
            <ac:spMk id="5" creationId="{00000000-0000-0000-0000-000000000000}"/>
          </ac:spMkLst>
        </pc:spChg>
        <pc:spChg chg="mod">
          <ac:chgData name="M Kunaal" userId="107b3d716992b03b" providerId="LiveId" clId="{BBF4857F-855E-4FF5-A544-A9A2C3A0D589}" dt="2024-10-27T15:43:48.159" v="127" actId="368"/>
          <ac:spMkLst>
            <pc:docMk/>
            <pc:sldMk cId="0" sldId="257"/>
            <ac:spMk id="6" creationId="{00000000-0000-0000-0000-000000000000}"/>
          </ac:spMkLst>
        </pc:spChg>
        <pc:spChg chg="add">
          <ac:chgData name="M Kunaal" userId="107b3d716992b03b" providerId="LiveId" clId="{BBF4857F-855E-4FF5-A544-A9A2C3A0D589}" dt="2024-10-27T15:33:40.212" v="52"/>
          <ac:spMkLst>
            <pc:docMk/>
            <pc:sldMk cId="0" sldId="257"/>
            <ac:spMk id="7" creationId="{3701A78A-A7A6-3F4E-F550-B219A0E114FF}"/>
          </ac:spMkLst>
        </pc:spChg>
        <pc:spChg chg="add">
          <ac:chgData name="M Kunaal" userId="107b3d716992b03b" providerId="LiveId" clId="{BBF4857F-855E-4FF5-A544-A9A2C3A0D589}" dt="2024-10-27T15:33:45.952" v="53"/>
          <ac:spMkLst>
            <pc:docMk/>
            <pc:sldMk cId="0" sldId="257"/>
            <ac:spMk id="8" creationId="{0FFE416F-FABE-4FE7-08A2-31D0C7283791}"/>
          </ac:spMkLst>
        </pc:spChg>
        <pc:spChg chg="add mod">
          <ac:chgData name="M Kunaal" userId="107b3d716992b03b" providerId="LiveId" clId="{BBF4857F-855E-4FF5-A544-A9A2C3A0D589}" dt="2024-10-27T15:33:56.290" v="62" actId="404"/>
          <ac:spMkLst>
            <pc:docMk/>
            <pc:sldMk cId="0" sldId="257"/>
            <ac:spMk id="9" creationId="{3A9E190C-4046-7E6F-442F-B14EE4F3F991}"/>
          </ac:spMkLst>
        </pc:spChg>
      </pc:sldChg>
      <pc:sldChg chg="modSp mod">
        <pc:chgData name="M Kunaal" userId="107b3d716992b03b" providerId="LiveId" clId="{BBF4857F-855E-4FF5-A544-A9A2C3A0D589}" dt="2024-10-27T15:47:45.184" v="132" actId="14100"/>
        <pc:sldMkLst>
          <pc:docMk/>
          <pc:sldMk cId="0" sldId="258"/>
        </pc:sldMkLst>
        <pc:spChg chg="mod">
          <ac:chgData name="M Kunaal" userId="107b3d716992b03b" providerId="LiveId" clId="{BBF4857F-855E-4FF5-A544-A9A2C3A0D589}" dt="2024-10-27T15:47:45.184" v="132" actId="14100"/>
          <ac:spMkLst>
            <pc:docMk/>
            <pc:sldMk cId="0" sldId="258"/>
            <ac:spMk id="10" creationId="{00000000-0000-0000-0000-000000000000}"/>
          </ac:spMkLst>
        </pc:spChg>
        <pc:picChg chg="mod">
          <ac:chgData name="M Kunaal" userId="107b3d716992b03b" providerId="LiveId" clId="{BBF4857F-855E-4FF5-A544-A9A2C3A0D589}" dt="2024-10-27T15:47:41.211" v="131" actId="1076"/>
          <ac:picMkLst>
            <pc:docMk/>
            <pc:sldMk cId="0" sldId="258"/>
            <ac:picMk id="6" creationId="{00000000-0000-0000-0000-000000000000}"/>
          </ac:picMkLst>
        </pc:picChg>
      </pc:sldChg>
      <pc:sldChg chg="addSp modSp mod">
        <pc:chgData name="M Kunaal" userId="107b3d716992b03b" providerId="LiveId" clId="{BBF4857F-855E-4FF5-A544-A9A2C3A0D589}" dt="2024-10-27T15:54:38.859" v="160" actId="1076"/>
        <pc:sldMkLst>
          <pc:docMk/>
          <pc:sldMk cId="0" sldId="261"/>
        </pc:sldMkLst>
        <pc:spChg chg="mod">
          <ac:chgData name="M Kunaal" userId="107b3d716992b03b" providerId="LiveId" clId="{BBF4857F-855E-4FF5-A544-A9A2C3A0D589}" dt="2024-10-27T15:54:38.859" v="160" actId="1076"/>
          <ac:spMkLst>
            <pc:docMk/>
            <pc:sldMk cId="0" sldId="261"/>
            <ac:spMk id="6" creationId="{00000000-0000-0000-0000-000000000000}"/>
          </ac:spMkLst>
        </pc:spChg>
        <pc:spChg chg="mod">
          <ac:chgData name="M Kunaal" userId="107b3d716992b03b" providerId="LiveId" clId="{BBF4857F-855E-4FF5-A544-A9A2C3A0D589}" dt="2024-10-27T15:54:38.859" v="160" actId="1076"/>
          <ac:spMkLst>
            <pc:docMk/>
            <pc:sldMk cId="0" sldId="261"/>
            <ac:spMk id="7" creationId="{00000000-0000-0000-0000-000000000000}"/>
          </ac:spMkLst>
        </pc:spChg>
        <pc:spChg chg="mod">
          <ac:chgData name="M Kunaal" userId="107b3d716992b03b" providerId="LiveId" clId="{BBF4857F-855E-4FF5-A544-A9A2C3A0D589}" dt="2024-10-27T15:51:59.644" v="139" actId="403"/>
          <ac:spMkLst>
            <pc:docMk/>
            <pc:sldMk cId="0" sldId="261"/>
            <ac:spMk id="8" creationId="{00000000-0000-0000-0000-000000000000}"/>
          </ac:spMkLst>
        </pc:spChg>
        <pc:spChg chg="mod">
          <ac:chgData name="M Kunaal" userId="107b3d716992b03b" providerId="LiveId" clId="{BBF4857F-855E-4FF5-A544-A9A2C3A0D589}" dt="2024-10-27T15:54:38.859" v="160" actId="1076"/>
          <ac:spMkLst>
            <pc:docMk/>
            <pc:sldMk cId="0" sldId="261"/>
            <ac:spMk id="9" creationId="{00000000-0000-0000-0000-000000000000}"/>
          </ac:spMkLst>
        </pc:spChg>
        <pc:spChg chg="mod">
          <ac:chgData name="M Kunaal" userId="107b3d716992b03b" providerId="LiveId" clId="{BBF4857F-855E-4FF5-A544-A9A2C3A0D589}" dt="2024-10-27T15:54:38.859" v="160" actId="1076"/>
          <ac:spMkLst>
            <pc:docMk/>
            <pc:sldMk cId="0" sldId="261"/>
            <ac:spMk id="10" creationId="{00000000-0000-0000-0000-000000000000}"/>
          </ac:spMkLst>
        </pc:spChg>
        <pc:spChg chg="mod">
          <ac:chgData name="M Kunaal" userId="107b3d716992b03b" providerId="LiveId" clId="{BBF4857F-855E-4FF5-A544-A9A2C3A0D589}" dt="2024-10-27T15:54:38.859" v="160" actId="1076"/>
          <ac:spMkLst>
            <pc:docMk/>
            <pc:sldMk cId="0" sldId="261"/>
            <ac:spMk id="11" creationId="{00000000-0000-0000-0000-000000000000}"/>
          </ac:spMkLst>
        </pc:spChg>
        <pc:spChg chg="mod">
          <ac:chgData name="M Kunaal" userId="107b3d716992b03b" providerId="LiveId" clId="{BBF4857F-855E-4FF5-A544-A9A2C3A0D589}" dt="2024-10-27T15:54:38.859" v="160" actId="1076"/>
          <ac:spMkLst>
            <pc:docMk/>
            <pc:sldMk cId="0" sldId="261"/>
            <ac:spMk id="12" creationId="{00000000-0000-0000-0000-000000000000}"/>
          </ac:spMkLst>
        </pc:spChg>
        <pc:spChg chg="mod">
          <ac:chgData name="M Kunaal" userId="107b3d716992b03b" providerId="LiveId" clId="{BBF4857F-855E-4FF5-A544-A9A2C3A0D589}" dt="2024-10-27T15:54:38.859" v="160" actId="1076"/>
          <ac:spMkLst>
            <pc:docMk/>
            <pc:sldMk cId="0" sldId="261"/>
            <ac:spMk id="13" creationId="{00000000-0000-0000-0000-000000000000}"/>
          </ac:spMkLst>
        </pc:spChg>
        <pc:spChg chg="mod">
          <ac:chgData name="M Kunaal" userId="107b3d716992b03b" providerId="LiveId" clId="{BBF4857F-855E-4FF5-A544-A9A2C3A0D589}" dt="2024-10-27T15:54:38.859" v="160" actId="1076"/>
          <ac:spMkLst>
            <pc:docMk/>
            <pc:sldMk cId="0" sldId="261"/>
            <ac:spMk id="14" creationId="{00000000-0000-0000-0000-000000000000}"/>
          </ac:spMkLst>
        </pc:spChg>
        <pc:spChg chg="mod">
          <ac:chgData name="M Kunaal" userId="107b3d716992b03b" providerId="LiveId" clId="{BBF4857F-855E-4FF5-A544-A9A2C3A0D589}" dt="2024-10-27T15:54:38.859" v="160" actId="1076"/>
          <ac:spMkLst>
            <pc:docMk/>
            <pc:sldMk cId="0" sldId="261"/>
            <ac:spMk id="15" creationId="{00000000-0000-0000-0000-000000000000}"/>
          </ac:spMkLst>
        </pc:spChg>
        <pc:spChg chg="mod">
          <ac:chgData name="M Kunaal" userId="107b3d716992b03b" providerId="LiveId" clId="{BBF4857F-855E-4FF5-A544-A9A2C3A0D589}" dt="2024-10-27T15:54:38.859" v="160" actId="1076"/>
          <ac:spMkLst>
            <pc:docMk/>
            <pc:sldMk cId="0" sldId="261"/>
            <ac:spMk id="16" creationId="{00000000-0000-0000-0000-000000000000}"/>
          </ac:spMkLst>
        </pc:spChg>
        <pc:spChg chg="add mod">
          <ac:chgData name="M Kunaal" userId="107b3d716992b03b" providerId="LiveId" clId="{BBF4857F-855E-4FF5-A544-A9A2C3A0D589}" dt="2024-10-27T15:53:49.846" v="155" actId="208"/>
          <ac:spMkLst>
            <pc:docMk/>
            <pc:sldMk cId="0" sldId="261"/>
            <ac:spMk id="17" creationId="{F114261C-FD03-27BF-F907-5CCC1D5FC557}"/>
          </ac:spMkLst>
        </pc:spChg>
        <pc:spChg chg="add mod">
          <ac:chgData name="M Kunaal" userId="107b3d716992b03b" providerId="LiveId" clId="{BBF4857F-855E-4FF5-A544-A9A2C3A0D589}" dt="2024-10-27T15:54:38.859" v="160" actId="1076"/>
          <ac:spMkLst>
            <pc:docMk/>
            <pc:sldMk cId="0" sldId="261"/>
            <ac:spMk id="18" creationId="{C66ADCD1-7450-1C70-14B7-F734DA4F9CC6}"/>
          </ac:spMkLst>
        </pc:spChg>
        <pc:picChg chg="mod">
          <ac:chgData name="M Kunaal" userId="107b3d716992b03b" providerId="LiveId" clId="{BBF4857F-855E-4FF5-A544-A9A2C3A0D589}" dt="2024-10-27T15:54:38.859" v="160" actId="1076"/>
          <ac:picMkLst>
            <pc:docMk/>
            <pc:sldMk cId="0" sldId="261"/>
            <ac:picMk id="5" creationId="{00000000-0000-0000-0000-000000000000}"/>
          </ac:picMkLst>
        </pc:picChg>
      </pc:sldChg>
      <pc:sldChg chg="modSp mod">
        <pc:chgData name="M Kunaal" userId="107b3d716992b03b" providerId="LiveId" clId="{BBF4857F-855E-4FF5-A544-A9A2C3A0D589}" dt="2024-10-27T16:01:39.115" v="204" actId="20577"/>
        <pc:sldMkLst>
          <pc:docMk/>
          <pc:sldMk cId="0" sldId="262"/>
        </pc:sldMkLst>
        <pc:spChg chg="mod">
          <ac:chgData name="M Kunaal" userId="107b3d716992b03b" providerId="LiveId" clId="{BBF4857F-855E-4FF5-A544-A9A2C3A0D589}" dt="2024-10-27T16:01:39.115" v="204" actId="20577"/>
          <ac:spMkLst>
            <pc:docMk/>
            <pc:sldMk cId="0" sldId="262"/>
            <ac:spMk id="6" creationId="{00000000-0000-0000-0000-000000000000}"/>
          </ac:spMkLst>
        </pc:spChg>
      </pc:sldChg>
      <pc:sldChg chg="modSp mod">
        <pc:chgData name="M Kunaal" userId="107b3d716992b03b" providerId="LiveId" clId="{BBF4857F-855E-4FF5-A544-A9A2C3A0D589}" dt="2024-10-27T16:16:00.471" v="249" actId="255"/>
        <pc:sldMkLst>
          <pc:docMk/>
          <pc:sldMk cId="0" sldId="263"/>
        </pc:sldMkLst>
        <pc:spChg chg="mod">
          <ac:chgData name="M Kunaal" userId="107b3d716992b03b" providerId="LiveId" clId="{BBF4857F-855E-4FF5-A544-A9A2C3A0D589}" dt="2024-10-27T16:16:00.471" v="249" actId="255"/>
          <ac:spMkLst>
            <pc:docMk/>
            <pc:sldMk cId="0" sldId="263"/>
            <ac:spMk id="9" creationId="{00000000-0000-0000-0000-000000000000}"/>
          </ac:spMkLst>
        </pc:spChg>
      </pc:sldChg>
      <pc:sldChg chg="modSp mod">
        <pc:chgData name="M Kunaal" userId="107b3d716992b03b" providerId="LiveId" clId="{BBF4857F-855E-4FF5-A544-A9A2C3A0D589}" dt="2024-10-27T16:01:12.072" v="202" actId="403"/>
        <pc:sldMkLst>
          <pc:docMk/>
          <pc:sldMk cId="0" sldId="264"/>
        </pc:sldMkLst>
        <pc:spChg chg="mod">
          <ac:chgData name="M Kunaal" userId="107b3d716992b03b" providerId="LiveId" clId="{BBF4857F-855E-4FF5-A544-A9A2C3A0D589}" dt="2024-10-27T16:01:12.072" v="202" actId="403"/>
          <ac:spMkLst>
            <pc:docMk/>
            <pc:sldMk cId="0" sldId="264"/>
            <ac:spMk id="4"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png>
</file>

<file path=ppt/media/image37.png>
</file>

<file path=ppt/media/image4.png>
</file>

<file path=ppt/media/image5.png>
</file>

<file path=ppt/media/image6.png>
</file>

<file path=ppt/media/image7.png>
</file>

<file path=ppt/media/image8.png>
</file>

<file path=ppt/media/image9.png>
</file>

<file path=ppt/slideLayouts/_rels/slideLayout2.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4.xml.rels>&#65279;<?xml version="1.0" encoding="utf-8"?><Relationships xmlns="http://schemas.openxmlformats.org/package/2006/relationships"><Relationship Type="http://schemas.openxmlformats.org/officeDocument/2006/relationships/image" Target="/ppt/media/image2.png" Id="rId3" /><Relationship Type="http://schemas.openxmlformats.org/officeDocument/2006/relationships/image" Target="/ppt/media/image1.png" Id="rId2" /><Relationship Type="http://schemas.openxmlformats.org/officeDocument/2006/relationships/slideMaster" Target="/ppt/slideMasters/slideMaster1.xml" Id="rId1" /><Relationship Type="http://schemas.openxmlformats.org/officeDocument/2006/relationships/image" Target="/ppt/media/image4.png" Id="rId5" /><Relationship Type="http://schemas.openxmlformats.org/officeDocument/2006/relationships/image" Target="/ppt/media/image3.png" Id="rId4" /></Relationships>
</file>

<file path=ppt/slideLayouts/_rels/slideLayout5.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753600" cy="7315200"/>
          </a:xfrm>
          <a:custGeom>
            <a:avLst/>
            <a:gdLst/>
            <a:ahLst/>
            <a:cxnLst/>
            <a:rect l="l" t="t" r="r" b="b"/>
            <a:pathLst>
              <a:path w="9753600" h="7315200">
                <a:moveTo>
                  <a:pt x="9753599" y="7315199"/>
                </a:moveTo>
                <a:lnTo>
                  <a:pt x="0" y="7315199"/>
                </a:lnTo>
                <a:lnTo>
                  <a:pt x="0" y="0"/>
                </a:lnTo>
                <a:lnTo>
                  <a:pt x="9753599" y="0"/>
                </a:lnTo>
                <a:lnTo>
                  <a:pt x="9753599" y="7315199"/>
                </a:lnTo>
                <a:close/>
              </a:path>
            </a:pathLst>
          </a:custGeom>
          <a:solidFill>
            <a:srgbClr val="4D1253"/>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300" b="1" i="0" u="heavy">
                <a:solidFill>
                  <a:srgbClr val="731F7D"/>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sz="1850" b="0" i="0">
                <a:solidFill>
                  <a:schemeClr val="bg1"/>
                </a:solidFill>
                <a:latin typeface="Arial MT"/>
                <a:cs typeface="Arial M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7855924" y="5537870"/>
            <a:ext cx="1789469" cy="1762722"/>
          </a:xfrm>
          <a:prstGeom prst="rect">
            <a:avLst/>
          </a:prstGeom>
        </p:spPr>
      </p:pic>
      <p:pic>
        <p:nvPicPr>
          <p:cNvPr id="17" name="bg object 17"/>
          <p:cNvPicPr/>
          <p:nvPr/>
        </p:nvPicPr>
        <p:blipFill>
          <a:blip r:embed="rId3" cstate="print"/>
          <a:stretch>
            <a:fillRect/>
          </a:stretch>
        </p:blipFill>
        <p:spPr>
          <a:xfrm>
            <a:off x="6615854" y="0"/>
            <a:ext cx="3137745" cy="2174909"/>
          </a:xfrm>
          <a:prstGeom prst="rect">
            <a:avLst/>
          </a:prstGeom>
        </p:spPr>
      </p:pic>
      <p:pic>
        <p:nvPicPr>
          <p:cNvPr id="18" name="bg object 18"/>
          <p:cNvPicPr/>
          <p:nvPr/>
        </p:nvPicPr>
        <p:blipFill>
          <a:blip r:embed="rId4" cstate="print"/>
          <a:stretch>
            <a:fillRect/>
          </a:stretch>
        </p:blipFill>
        <p:spPr>
          <a:xfrm>
            <a:off x="0" y="4085998"/>
            <a:ext cx="4272700" cy="3229201"/>
          </a:xfrm>
          <a:prstGeom prst="rect">
            <a:avLst/>
          </a:prstGeom>
        </p:spPr>
      </p:pic>
      <p:pic>
        <p:nvPicPr>
          <p:cNvPr id="19" name="bg object 19"/>
          <p:cNvPicPr/>
          <p:nvPr/>
        </p:nvPicPr>
        <p:blipFill>
          <a:blip r:embed="rId5" cstate="print"/>
          <a:stretch>
            <a:fillRect/>
          </a:stretch>
        </p:blipFill>
        <p:spPr>
          <a:xfrm>
            <a:off x="0" y="843"/>
            <a:ext cx="1721702" cy="2382259"/>
          </a:xfrm>
          <a:prstGeom prst="rect">
            <a:avLst/>
          </a:prstGeom>
        </p:spPr>
      </p:pic>
      <p:sp>
        <p:nvSpPr>
          <p:cNvPr id="2" name="Holder 2"/>
          <p:cNvSpPr>
            <a:spLocks noGrp="1"/>
          </p:cNvSpPr>
          <p:nvPr>
            <p:ph type="title"/>
          </p:nvPr>
        </p:nvSpPr>
        <p:spPr/>
        <p:txBody>
          <a:bodyPr lIns="0" tIns="0" rIns="0" bIns="0"/>
          <a:lstStyle>
            <a:lvl1pPr>
              <a:defRPr sz="4300" b="1" i="0" u="heavy">
                <a:solidFill>
                  <a:srgbClr val="731F7D"/>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10/27/2024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292615" y="4055076"/>
            <a:ext cx="4425950" cy="76200"/>
          </a:xfrm>
          <a:custGeom>
            <a:avLst/>
            <a:gdLst/>
            <a:ahLst/>
            <a:cxnLst/>
            <a:rect l="l" t="t" r="r" b="b"/>
            <a:pathLst>
              <a:path w="4425950" h="76200">
                <a:moveTo>
                  <a:pt x="4425403" y="76199"/>
                </a:moveTo>
                <a:lnTo>
                  <a:pt x="0" y="76199"/>
                </a:lnTo>
                <a:lnTo>
                  <a:pt x="0" y="0"/>
                </a:lnTo>
                <a:lnTo>
                  <a:pt x="4425403" y="0"/>
                </a:lnTo>
                <a:lnTo>
                  <a:pt x="4425403" y="76199"/>
                </a:lnTo>
                <a:close/>
              </a:path>
            </a:pathLst>
          </a:custGeom>
          <a:solidFill>
            <a:srgbClr val="731F7D"/>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10/27/2024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theme" Target="/ppt/theme/theme1.xml" Id="rId6" /><Relationship Type="http://schemas.openxmlformats.org/officeDocument/2006/relationships/slideLayout" Target="/ppt/slideLayouts/slideLayout5.xml" Id="rId5" /><Relationship Type="http://schemas.openxmlformats.org/officeDocument/2006/relationships/slideLayout" Target="/ppt/slideLayouts/slideLayout4.xml" Id="rId4"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227726" y="654462"/>
            <a:ext cx="7298146" cy="1318895"/>
          </a:xfrm>
          <a:prstGeom prst="rect">
            <a:avLst/>
          </a:prstGeom>
        </p:spPr>
        <p:txBody>
          <a:bodyPr wrap="square" lIns="0" tIns="0" rIns="0" bIns="0">
            <a:spAutoFit/>
          </a:bodyPr>
          <a:lstStyle>
            <a:lvl1pPr>
              <a:defRPr sz="4300" b="1" i="0" u="heavy">
                <a:solidFill>
                  <a:srgbClr val="731F7D"/>
                </a:solidFill>
                <a:latin typeface="Trebuchet MS"/>
                <a:cs typeface="Trebuchet MS"/>
              </a:defRPr>
            </a:lvl1pPr>
          </a:lstStyle>
          <a:p>
            <a:endParaRPr/>
          </a:p>
        </p:txBody>
      </p:sp>
      <p:sp>
        <p:nvSpPr>
          <p:cNvPr id="3" name="Holder 3"/>
          <p:cNvSpPr>
            <a:spLocks noGrp="1"/>
          </p:cNvSpPr>
          <p:nvPr>
            <p:ph type="body" idx="1"/>
          </p:nvPr>
        </p:nvSpPr>
        <p:spPr>
          <a:xfrm>
            <a:off x="2035710" y="1962169"/>
            <a:ext cx="5682179" cy="2291079"/>
          </a:xfrm>
          <a:prstGeom prst="rect">
            <a:avLst/>
          </a:prstGeom>
        </p:spPr>
        <p:txBody>
          <a:bodyPr wrap="square" lIns="0" tIns="0" rIns="0" bIns="0">
            <a:spAutoFit/>
          </a:bodyPr>
          <a:lstStyle>
            <a:lvl1pPr>
              <a:defRPr sz="1850" b="0" i="0">
                <a:solidFill>
                  <a:schemeClr val="bg1"/>
                </a:solidFill>
                <a:latin typeface="Arial MT"/>
                <a:cs typeface="Arial MT"/>
              </a:defRPr>
            </a:lvl1pPr>
          </a:lstStyle>
          <a:p>
            <a:endParaRPr/>
          </a:p>
        </p:txBody>
      </p:sp>
      <p:sp>
        <p:nvSpPr>
          <p:cNvPr id="4" name="Holder 4"/>
          <p:cNvSpPr>
            <a:spLocks noGrp="1"/>
          </p:cNvSpPr>
          <p:nvPr>
            <p:ph type="ftr" sz="quarter" idx="5"/>
          </p:nvPr>
        </p:nvSpPr>
        <p:spPr>
          <a:xfrm>
            <a:off x="3316224" y="6803136"/>
            <a:ext cx="3121152" cy="36576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87680" y="6803136"/>
            <a:ext cx="2243328" cy="36576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10/27/2024</a:t>
            </a:fld>
            <a:endParaRPr lang="en-US"/>
          </a:p>
        </p:txBody>
      </p:sp>
      <p:sp>
        <p:nvSpPr>
          <p:cNvPr id="6" name="Holder 6"/>
          <p:cNvSpPr>
            <a:spLocks noGrp="1"/>
          </p:cNvSpPr>
          <p:nvPr>
            <p:ph type="sldNum" sz="quarter" idx="7"/>
          </p:nvPr>
        </p:nvSpPr>
        <p:spPr>
          <a:xfrm>
            <a:off x="7022592" y="6803136"/>
            <a:ext cx="2243328" cy="36576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2" r:id="rId2"/>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ppt/media/image6.png" Id="rId3" /><Relationship Type="http://schemas.openxmlformats.org/officeDocument/2006/relationships/image" Target="/ppt/media/image5.png" Id="rId2" /><Relationship Type="http://schemas.openxmlformats.org/officeDocument/2006/relationships/slideLayout" Target="/ppt/slideLayouts/slideLayout5.xml" Id="rId1" /><Relationship Type="http://schemas.openxmlformats.org/officeDocument/2006/relationships/image" Target="/ppt/media/image8.png" Id="rId5" /><Relationship Type="http://schemas.openxmlformats.org/officeDocument/2006/relationships/image" Target="/ppt/media/image7.png" Id="rId4" /></Relationships>
</file>

<file path=ppt/slides/_rels/slide10.xml.rels>&#65279;<?xml version="1.0" encoding="utf-8"?><Relationships xmlns="http://schemas.openxmlformats.org/package/2006/relationships"><Relationship Type="http://schemas.openxmlformats.org/officeDocument/2006/relationships/slideLayout" Target="/ppt/slideLayouts/slideLayout4.xml" Id="rId1" /></Relationships>
</file>

<file path=ppt/slides/_rels/slide2.xml.rels>&#65279;<?xml version="1.0" encoding="utf-8"?><Relationships xmlns="http://schemas.openxmlformats.org/package/2006/relationships"><Relationship Type="http://schemas.openxmlformats.org/officeDocument/2006/relationships/image" Target="/ppt/media/image10.png" Id="rId3" /><Relationship Type="http://schemas.openxmlformats.org/officeDocument/2006/relationships/image" Target="/ppt/media/image9.png" Id="rId2" /><Relationship Type="http://schemas.openxmlformats.org/officeDocument/2006/relationships/slideLayout" Target="/ppt/slideLayouts/slideLayout2.xml" Id="rId1" /><Relationship Type="http://schemas.openxmlformats.org/officeDocument/2006/relationships/image" Target="/ppt/media/image11.png" Id="rId4" /></Relationships>
</file>

<file path=ppt/slides/_rels/slide3.xml.rels>&#65279;<?xml version="1.0" encoding="utf-8"?><Relationships xmlns="http://schemas.openxmlformats.org/package/2006/relationships"><Relationship Type="http://schemas.openxmlformats.org/officeDocument/2006/relationships/image" Target="/ppt/media/image13.png" Id="rId3" /><Relationship Type="http://schemas.openxmlformats.org/officeDocument/2006/relationships/image" Target="/ppt/media/image12.png" Id="rId2" /><Relationship Type="http://schemas.openxmlformats.org/officeDocument/2006/relationships/slideLayout" Target="/ppt/slideLayouts/slideLayout2.xml" Id="rId1" /><Relationship Type="http://schemas.openxmlformats.org/officeDocument/2006/relationships/image" Target="/ppt/media/image15.png" Id="rId5" /><Relationship Type="http://schemas.openxmlformats.org/officeDocument/2006/relationships/image" Target="/ppt/media/image14.png" Id="rId4" /></Relationships>
</file>

<file path=ppt/slides/_rels/slide4.xml.rels>&#65279;<?xml version="1.0" encoding="utf-8"?><Relationships xmlns="http://schemas.openxmlformats.org/package/2006/relationships"><Relationship Type="http://schemas.openxmlformats.org/officeDocument/2006/relationships/image" Target="/ppt/media/image22.png" Id="rId8" /><Relationship Type="http://schemas.openxmlformats.org/officeDocument/2006/relationships/image" Target="/ppt/media/image17.png" Id="rId3" /><Relationship Type="http://schemas.openxmlformats.org/officeDocument/2006/relationships/image" Target="/ppt/media/image21.png" Id="rId7" /><Relationship Type="http://schemas.openxmlformats.org/officeDocument/2006/relationships/image" Target="/ppt/media/image16.png" Id="rId2" /><Relationship Type="http://schemas.openxmlformats.org/officeDocument/2006/relationships/slideLayout" Target="/ppt/slideLayouts/slideLayout2.xml" Id="rId1" /><Relationship Type="http://schemas.openxmlformats.org/officeDocument/2006/relationships/image" Target="/ppt/media/image20.png" Id="rId6" /><Relationship Type="http://schemas.openxmlformats.org/officeDocument/2006/relationships/image" Target="/ppt/media/image19.png" Id="rId5" /><Relationship Type="http://schemas.openxmlformats.org/officeDocument/2006/relationships/image" Target="/ppt/media/image18.png" Id="rId4" /></Relationships>
</file>

<file path=ppt/slides/_rels/slide5.xml.rels>&#65279;<?xml version="1.0" encoding="utf-8"?><Relationships xmlns="http://schemas.openxmlformats.org/package/2006/relationships"><Relationship Type="http://schemas.openxmlformats.org/officeDocument/2006/relationships/image" Target="/ppt/media/image24.png" Id="rId3" /><Relationship Type="http://schemas.openxmlformats.org/officeDocument/2006/relationships/image" Target="/ppt/media/image23.png" Id="rId2" /><Relationship Type="http://schemas.openxmlformats.org/officeDocument/2006/relationships/slideLayout" Target="/ppt/slideLayouts/slideLayout2.xml" Id="rId1" /><Relationship Type="http://schemas.openxmlformats.org/officeDocument/2006/relationships/image" Target="/ppt/media/image25.png" Id="rId4" /></Relationships>
</file>

<file path=ppt/slides/_rels/slide6.xml.rels>&#65279;<?xml version="1.0" encoding="utf-8"?><Relationships xmlns="http://schemas.openxmlformats.org/package/2006/relationships"><Relationship Type="http://schemas.openxmlformats.org/officeDocument/2006/relationships/image" Target="/ppt/media/image27.png" Id="rId3" /><Relationship Type="http://schemas.openxmlformats.org/officeDocument/2006/relationships/image" Target="/ppt/media/image26.png" Id="rId2" /><Relationship Type="http://schemas.openxmlformats.org/officeDocument/2006/relationships/slideLayout" Target="/ppt/slideLayouts/slideLayout2.xml" Id="rId1" /><Relationship Type="http://schemas.openxmlformats.org/officeDocument/2006/relationships/image" Target="/ppt/media/image28.png" Id="rId4" /></Relationships>
</file>

<file path=ppt/slides/_rels/slide7.xml.rels>&#65279;<?xml version="1.0" encoding="utf-8"?><Relationships xmlns="http://schemas.openxmlformats.org/package/2006/relationships"><Relationship Type="http://schemas.openxmlformats.org/officeDocument/2006/relationships/image" Target="/ppt/media/image30.png" Id="rId3" /><Relationship Type="http://schemas.openxmlformats.org/officeDocument/2006/relationships/image" Target="/ppt/media/image29.png" Id="rId2" /><Relationship Type="http://schemas.openxmlformats.org/officeDocument/2006/relationships/slideLayout" Target="/ppt/slideLayouts/slideLayout2.xml" Id="rId1" /><Relationship Type="http://schemas.openxmlformats.org/officeDocument/2006/relationships/image" Target="/ppt/media/image31.png" Id="rId4" /></Relationships>
</file>

<file path=ppt/slides/_rels/slide8.xml.rels>&#65279;<?xml version="1.0" encoding="utf-8"?><Relationships xmlns="http://schemas.openxmlformats.org/package/2006/relationships"><Relationship Type="http://schemas.openxmlformats.org/officeDocument/2006/relationships/image" Target="/ppt/media/image33.png" Id="rId3" /><Relationship Type="http://schemas.openxmlformats.org/officeDocument/2006/relationships/image" Target="/ppt/media/image32.png" Id="rId2" /><Relationship Type="http://schemas.openxmlformats.org/officeDocument/2006/relationships/slideLayout" Target="/ppt/slideLayouts/slideLayout2.xml" Id="rId1" /><Relationship Type="http://schemas.openxmlformats.org/officeDocument/2006/relationships/image" Target="/ppt/media/image35.jpg" Id="rId5" /><Relationship Type="http://schemas.openxmlformats.org/officeDocument/2006/relationships/image" Target="/ppt/media/image34.png" Id="rId4" /></Relationships>
</file>

<file path=ppt/slides/_rels/slide9.xml.rels>&#65279;<?xml version="1.0" encoding="utf-8"?><Relationships xmlns="http://schemas.openxmlformats.org/package/2006/relationships"><Relationship Type="http://schemas.openxmlformats.org/officeDocument/2006/relationships/image" Target="/ppt/media/image37.png" Id="rId3" /><Relationship Type="http://schemas.openxmlformats.org/officeDocument/2006/relationships/image" Target="/ppt/media/image36.png" Id="rId2" /><Relationship Type="http://schemas.openxmlformats.org/officeDocument/2006/relationships/slideLayout" Target="/ppt/slideLayouts/slideLayout2.xml" Id="rId1"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0C1F519-56D0-522D-347D-AD5CC0FE4AA9}"/>
              </a:ext>
            </a:extLst>
          </p:cNvPr>
          <p:cNvSpPr/>
          <p:nvPr/>
        </p:nvSpPr>
        <p:spPr>
          <a:xfrm>
            <a:off x="248384" y="4038600"/>
            <a:ext cx="4481758" cy="1524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p:nvPr/>
        </p:nvSpPr>
        <p:spPr>
          <a:xfrm>
            <a:off x="278792" y="2248092"/>
            <a:ext cx="4451350" cy="1034415"/>
          </a:xfrm>
          <a:prstGeom prst="rect">
            <a:avLst/>
          </a:prstGeom>
        </p:spPr>
        <p:txBody>
          <a:bodyPr vert="horz" wrap="square" lIns="0" tIns="14604" rIns="0" bIns="0" rtlCol="0">
            <a:spAutoFit/>
          </a:bodyPr>
          <a:lstStyle/>
          <a:p>
            <a:pPr marL="12700">
              <a:lnSpc>
                <a:spcPct val="100000"/>
              </a:lnSpc>
              <a:spcBef>
                <a:spcPts val="114"/>
              </a:spcBef>
            </a:pPr>
            <a:r>
              <a:rPr sz="6600" u="sng" spc="-10" dirty="0">
                <a:solidFill>
                  <a:srgbClr val="731F7D"/>
                </a:solidFill>
                <a:latin typeface="Trebuchet MS"/>
                <a:cs typeface="Trebuchet MS"/>
              </a:rPr>
              <a:t>BioVisionAR</a:t>
            </a:r>
            <a:endParaRPr sz="6600" u="sng" dirty="0">
              <a:latin typeface="Trebuchet MS"/>
              <a:cs typeface="Trebuchet MS"/>
            </a:endParaRPr>
          </a:p>
        </p:txBody>
      </p:sp>
      <p:grpSp>
        <p:nvGrpSpPr>
          <p:cNvPr id="3" name="object 3"/>
          <p:cNvGrpSpPr/>
          <p:nvPr/>
        </p:nvGrpSpPr>
        <p:grpSpPr>
          <a:xfrm>
            <a:off x="34290" y="-16270"/>
            <a:ext cx="9719310" cy="4528820"/>
            <a:chOff x="0" y="0"/>
            <a:chExt cx="9719310" cy="4528820"/>
          </a:xfrm>
        </p:grpSpPr>
        <p:pic>
          <p:nvPicPr>
            <p:cNvPr id="4" name="object 4"/>
            <p:cNvPicPr/>
            <p:nvPr/>
          </p:nvPicPr>
          <p:blipFill>
            <a:blip r:embed="rId2" cstate="print"/>
            <a:stretch>
              <a:fillRect/>
            </a:stretch>
          </p:blipFill>
          <p:spPr>
            <a:xfrm>
              <a:off x="4306215" y="0"/>
              <a:ext cx="5412747" cy="4528725"/>
            </a:xfrm>
            <a:prstGeom prst="rect">
              <a:avLst/>
            </a:prstGeom>
          </p:spPr>
        </p:pic>
        <p:pic>
          <p:nvPicPr>
            <p:cNvPr id="5" name="object 5"/>
            <p:cNvPicPr/>
            <p:nvPr/>
          </p:nvPicPr>
          <p:blipFill>
            <a:blip r:embed="rId3" cstate="print"/>
            <a:stretch>
              <a:fillRect/>
            </a:stretch>
          </p:blipFill>
          <p:spPr>
            <a:xfrm>
              <a:off x="3499164" y="823270"/>
              <a:ext cx="1228219" cy="1287074"/>
            </a:xfrm>
            <a:prstGeom prst="rect">
              <a:avLst/>
            </a:prstGeom>
          </p:spPr>
        </p:pic>
        <p:pic>
          <p:nvPicPr>
            <p:cNvPr id="6" name="object 6"/>
            <p:cNvPicPr/>
            <p:nvPr/>
          </p:nvPicPr>
          <p:blipFill>
            <a:blip r:embed="rId4" cstate="print"/>
            <a:stretch>
              <a:fillRect/>
            </a:stretch>
          </p:blipFill>
          <p:spPr>
            <a:xfrm>
              <a:off x="0" y="0"/>
              <a:ext cx="1818906" cy="2733674"/>
            </a:xfrm>
            <a:prstGeom prst="rect">
              <a:avLst/>
            </a:prstGeom>
          </p:spPr>
        </p:pic>
      </p:grpSp>
      <p:sp>
        <p:nvSpPr>
          <p:cNvPr id="7" name="object 7"/>
          <p:cNvSpPr txBox="1"/>
          <p:nvPr/>
        </p:nvSpPr>
        <p:spPr>
          <a:xfrm>
            <a:off x="278792" y="3434907"/>
            <a:ext cx="3512820" cy="2853473"/>
          </a:xfrm>
          <a:prstGeom prst="rect">
            <a:avLst/>
          </a:prstGeom>
        </p:spPr>
        <p:txBody>
          <a:bodyPr vert="horz" wrap="square" lIns="0" tIns="12065" rIns="0" bIns="0" rtlCol="0">
            <a:spAutoFit/>
          </a:bodyPr>
          <a:lstStyle/>
          <a:p>
            <a:pPr marL="40640" marR="5080">
              <a:lnSpc>
                <a:spcPct val="116799"/>
              </a:lnSpc>
              <a:spcBef>
                <a:spcPts val="95"/>
              </a:spcBef>
            </a:pPr>
            <a:r>
              <a:rPr lang="en-US" sz="2000" dirty="0"/>
              <a:t>“An interactive AR-based learning tool that transforms biology education by immersing students in 3D models and dynamic visualizations.”</a:t>
            </a:r>
          </a:p>
          <a:p>
            <a:pPr marL="40640" marR="5080">
              <a:lnSpc>
                <a:spcPct val="116799"/>
              </a:lnSpc>
              <a:spcBef>
                <a:spcPts val="95"/>
              </a:spcBef>
            </a:pPr>
            <a:endParaRPr sz="2000" dirty="0">
              <a:latin typeface="Cambria"/>
              <a:cs typeface="Cambria"/>
            </a:endParaRPr>
          </a:p>
          <a:p>
            <a:pPr marL="12700">
              <a:lnSpc>
                <a:spcPct val="100000"/>
              </a:lnSpc>
            </a:pPr>
            <a:r>
              <a:rPr sz="2000" spc="-10" dirty="0">
                <a:latin typeface="Cambria"/>
                <a:cs typeface="Cambria"/>
              </a:rPr>
              <a:t>By:MetaAchievers</a:t>
            </a:r>
            <a:endParaRPr sz="2000" dirty="0">
              <a:latin typeface="Cambria"/>
              <a:cs typeface="Cambria"/>
            </a:endParaRPr>
          </a:p>
        </p:txBody>
      </p:sp>
      <p:pic>
        <p:nvPicPr>
          <p:cNvPr id="8" name="object 8"/>
          <p:cNvPicPr/>
          <p:nvPr/>
        </p:nvPicPr>
        <p:blipFill>
          <a:blip r:embed="rId5" cstate="print"/>
          <a:stretch>
            <a:fillRect/>
          </a:stretch>
        </p:blipFill>
        <p:spPr>
          <a:xfrm>
            <a:off x="8036072" y="4969331"/>
            <a:ext cx="1717527" cy="234586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09105" y="1593922"/>
            <a:ext cx="6734175" cy="2863215"/>
          </a:xfrm>
          <a:prstGeom prst="rect">
            <a:avLst/>
          </a:prstGeom>
        </p:spPr>
        <p:txBody>
          <a:bodyPr vert="horz" wrap="square" lIns="0" tIns="340360" rIns="0" bIns="0" rtlCol="0">
            <a:spAutoFit/>
          </a:bodyPr>
          <a:lstStyle/>
          <a:p>
            <a:pPr marL="12700">
              <a:lnSpc>
                <a:spcPct val="100000"/>
              </a:lnSpc>
              <a:spcBef>
                <a:spcPts val="2680"/>
              </a:spcBef>
            </a:pPr>
            <a:r>
              <a:rPr sz="5000" u="sng" spc="-10" dirty="0"/>
              <a:t>Conclusion</a:t>
            </a:r>
            <a:endParaRPr sz="5000" u="sng" dirty="0"/>
          </a:p>
          <a:p>
            <a:pPr marL="12700" marR="5080">
              <a:lnSpc>
                <a:spcPct val="115100"/>
              </a:lnSpc>
              <a:spcBef>
                <a:spcPts val="635"/>
              </a:spcBef>
            </a:pPr>
            <a:r>
              <a:rPr sz="1900" b="0" u="none" spc="-10" dirty="0">
                <a:solidFill>
                  <a:srgbClr val="000000"/>
                </a:solidFill>
                <a:latin typeface="Trebuchet MS"/>
                <a:cs typeface="Trebuchet MS"/>
              </a:rPr>
              <a:t>BioVisionAR</a:t>
            </a:r>
            <a:r>
              <a:rPr sz="1900" b="0" u="none" spc="-90" dirty="0">
                <a:solidFill>
                  <a:srgbClr val="000000"/>
                </a:solidFill>
                <a:latin typeface="Trebuchet MS"/>
                <a:cs typeface="Trebuchet MS"/>
              </a:rPr>
              <a:t> </a:t>
            </a:r>
            <a:r>
              <a:rPr sz="1900" b="0" u="none" spc="-50" dirty="0">
                <a:solidFill>
                  <a:srgbClr val="000000"/>
                </a:solidFill>
                <a:latin typeface="Trebuchet MS"/>
                <a:cs typeface="Trebuchet MS"/>
              </a:rPr>
              <a:t>is</a:t>
            </a:r>
            <a:r>
              <a:rPr sz="1900" b="0" u="none" spc="-90" dirty="0">
                <a:solidFill>
                  <a:srgbClr val="000000"/>
                </a:solidFill>
                <a:latin typeface="Trebuchet MS"/>
                <a:cs typeface="Trebuchet MS"/>
              </a:rPr>
              <a:t> </a:t>
            </a:r>
            <a:r>
              <a:rPr sz="1900" b="0" u="none" spc="-35" dirty="0">
                <a:solidFill>
                  <a:srgbClr val="000000"/>
                </a:solidFill>
                <a:latin typeface="Trebuchet MS"/>
                <a:cs typeface="Trebuchet MS"/>
              </a:rPr>
              <a:t>an</a:t>
            </a:r>
            <a:r>
              <a:rPr sz="1900" b="0" u="none" spc="-90" dirty="0">
                <a:solidFill>
                  <a:srgbClr val="000000"/>
                </a:solidFill>
                <a:latin typeface="Trebuchet MS"/>
                <a:cs typeface="Trebuchet MS"/>
              </a:rPr>
              <a:t> </a:t>
            </a:r>
            <a:r>
              <a:rPr sz="1900" b="0" u="none" spc="-80" dirty="0">
                <a:solidFill>
                  <a:srgbClr val="000000"/>
                </a:solidFill>
                <a:latin typeface="Trebuchet MS"/>
                <a:cs typeface="Trebuchet MS"/>
              </a:rPr>
              <a:t>innovative,</a:t>
            </a:r>
            <a:r>
              <a:rPr sz="1900" b="0" u="none" spc="-90" dirty="0">
                <a:solidFill>
                  <a:srgbClr val="000000"/>
                </a:solidFill>
                <a:latin typeface="Trebuchet MS"/>
                <a:cs typeface="Trebuchet MS"/>
              </a:rPr>
              <a:t> </a:t>
            </a:r>
            <a:r>
              <a:rPr sz="1900" b="0" u="none" spc="-70" dirty="0">
                <a:solidFill>
                  <a:srgbClr val="000000"/>
                </a:solidFill>
                <a:latin typeface="Trebuchet MS"/>
                <a:cs typeface="Trebuchet MS"/>
              </a:rPr>
              <a:t>scalable</a:t>
            </a:r>
            <a:r>
              <a:rPr sz="1900" b="0" u="none" spc="-85" dirty="0">
                <a:solidFill>
                  <a:srgbClr val="000000"/>
                </a:solidFill>
                <a:latin typeface="Trebuchet MS"/>
                <a:cs typeface="Trebuchet MS"/>
              </a:rPr>
              <a:t> </a:t>
            </a:r>
            <a:r>
              <a:rPr sz="1900" b="0" u="none" spc="-55" dirty="0">
                <a:solidFill>
                  <a:srgbClr val="000000"/>
                </a:solidFill>
                <a:latin typeface="Trebuchet MS"/>
                <a:cs typeface="Trebuchet MS"/>
              </a:rPr>
              <a:t>solution</a:t>
            </a:r>
            <a:r>
              <a:rPr sz="1900" b="0" u="none" spc="-90" dirty="0">
                <a:solidFill>
                  <a:srgbClr val="000000"/>
                </a:solidFill>
                <a:latin typeface="Trebuchet MS"/>
                <a:cs typeface="Trebuchet MS"/>
              </a:rPr>
              <a:t> </a:t>
            </a:r>
            <a:r>
              <a:rPr sz="1900" b="0" u="none" spc="-100" dirty="0">
                <a:solidFill>
                  <a:srgbClr val="000000"/>
                </a:solidFill>
                <a:latin typeface="Trebuchet MS"/>
                <a:cs typeface="Trebuchet MS"/>
              </a:rPr>
              <a:t>that</a:t>
            </a:r>
            <a:r>
              <a:rPr sz="1900" b="0" u="none" spc="-90" dirty="0">
                <a:solidFill>
                  <a:srgbClr val="000000"/>
                </a:solidFill>
                <a:latin typeface="Trebuchet MS"/>
                <a:cs typeface="Trebuchet MS"/>
              </a:rPr>
              <a:t> </a:t>
            </a:r>
            <a:r>
              <a:rPr sz="1900" b="0" u="none" spc="-45" dirty="0">
                <a:solidFill>
                  <a:srgbClr val="000000"/>
                </a:solidFill>
                <a:latin typeface="Trebuchet MS"/>
                <a:cs typeface="Trebuchet MS"/>
              </a:rPr>
              <a:t>combines</a:t>
            </a:r>
            <a:r>
              <a:rPr sz="1900" b="0" u="none" spc="-90" dirty="0">
                <a:solidFill>
                  <a:srgbClr val="000000"/>
                </a:solidFill>
                <a:latin typeface="Trebuchet MS"/>
                <a:cs typeface="Trebuchet MS"/>
              </a:rPr>
              <a:t> </a:t>
            </a:r>
            <a:r>
              <a:rPr sz="1900" b="0" u="none" spc="-25" dirty="0">
                <a:solidFill>
                  <a:srgbClr val="000000"/>
                </a:solidFill>
                <a:latin typeface="Trebuchet MS"/>
                <a:cs typeface="Trebuchet MS"/>
              </a:rPr>
              <a:t>the </a:t>
            </a:r>
            <a:r>
              <a:rPr sz="1900" b="0" u="none" spc="-75" dirty="0">
                <a:solidFill>
                  <a:srgbClr val="000000"/>
                </a:solidFill>
                <a:latin typeface="Trebuchet MS"/>
                <a:cs typeface="Trebuchet MS"/>
              </a:rPr>
              <a:t>accessibility</a:t>
            </a:r>
            <a:r>
              <a:rPr sz="1900" b="0" u="none" spc="-95" dirty="0">
                <a:solidFill>
                  <a:srgbClr val="000000"/>
                </a:solidFill>
                <a:latin typeface="Trebuchet MS"/>
                <a:cs typeface="Trebuchet MS"/>
              </a:rPr>
              <a:t> </a:t>
            </a:r>
            <a:r>
              <a:rPr sz="1900" b="0" u="none" spc="-45" dirty="0">
                <a:solidFill>
                  <a:srgbClr val="000000"/>
                </a:solidFill>
                <a:latin typeface="Trebuchet MS"/>
                <a:cs typeface="Trebuchet MS"/>
              </a:rPr>
              <a:t>of</a:t>
            </a:r>
            <a:r>
              <a:rPr sz="1900" b="0" u="none" spc="-95" dirty="0">
                <a:solidFill>
                  <a:srgbClr val="000000"/>
                </a:solidFill>
                <a:latin typeface="Trebuchet MS"/>
                <a:cs typeface="Trebuchet MS"/>
              </a:rPr>
              <a:t> </a:t>
            </a:r>
            <a:r>
              <a:rPr sz="1900" b="0" u="none" spc="-65" dirty="0">
                <a:solidFill>
                  <a:srgbClr val="000000"/>
                </a:solidFill>
                <a:latin typeface="Trebuchet MS"/>
                <a:cs typeface="Trebuchet MS"/>
              </a:rPr>
              <a:t>mobile</a:t>
            </a:r>
            <a:r>
              <a:rPr sz="1900" b="0" u="none" spc="-90" dirty="0">
                <a:solidFill>
                  <a:srgbClr val="000000"/>
                </a:solidFill>
                <a:latin typeface="Trebuchet MS"/>
                <a:cs typeface="Trebuchet MS"/>
              </a:rPr>
              <a:t> </a:t>
            </a:r>
            <a:r>
              <a:rPr sz="1900" b="0" u="none" spc="-70" dirty="0">
                <a:solidFill>
                  <a:srgbClr val="000000"/>
                </a:solidFill>
                <a:latin typeface="Trebuchet MS"/>
                <a:cs typeface="Trebuchet MS"/>
              </a:rPr>
              <a:t>devices</a:t>
            </a:r>
            <a:r>
              <a:rPr sz="1900" b="0" u="none" spc="-95" dirty="0">
                <a:solidFill>
                  <a:srgbClr val="000000"/>
                </a:solidFill>
                <a:latin typeface="Trebuchet MS"/>
                <a:cs typeface="Trebuchet MS"/>
              </a:rPr>
              <a:t> </a:t>
            </a:r>
            <a:r>
              <a:rPr sz="1900" b="0" u="none" spc="-100" dirty="0">
                <a:solidFill>
                  <a:srgbClr val="000000"/>
                </a:solidFill>
                <a:latin typeface="Trebuchet MS"/>
                <a:cs typeface="Trebuchet MS"/>
              </a:rPr>
              <a:t>with</a:t>
            </a:r>
            <a:r>
              <a:rPr sz="1900" b="0" u="none" spc="-90" dirty="0">
                <a:solidFill>
                  <a:srgbClr val="000000"/>
                </a:solidFill>
                <a:latin typeface="Trebuchet MS"/>
                <a:cs typeface="Trebuchet MS"/>
              </a:rPr>
              <a:t> the</a:t>
            </a:r>
            <a:r>
              <a:rPr sz="1900" b="0" u="none" spc="-95" dirty="0">
                <a:solidFill>
                  <a:srgbClr val="000000"/>
                </a:solidFill>
                <a:latin typeface="Trebuchet MS"/>
                <a:cs typeface="Trebuchet MS"/>
              </a:rPr>
              <a:t> </a:t>
            </a:r>
            <a:r>
              <a:rPr sz="1900" b="0" u="none" spc="-55" dirty="0">
                <a:solidFill>
                  <a:srgbClr val="000000"/>
                </a:solidFill>
                <a:latin typeface="Trebuchet MS"/>
                <a:cs typeface="Trebuchet MS"/>
              </a:rPr>
              <a:t>power</a:t>
            </a:r>
            <a:r>
              <a:rPr sz="1900" b="0" u="none" spc="-90" dirty="0">
                <a:solidFill>
                  <a:srgbClr val="000000"/>
                </a:solidFill>
                <a:latin typeface="Trebuchet MS"/>
                <a:cs typeface="Trebuchet MS"/>
              </a:rPr>
              <a:t> </a:t>
            </a:r>
            <a:r>
              <a:rPr sz="1900" b="0" u="none" spc="-45" dirty="0">
                <a:solidFill>
                  <a:srgbClr val="000000"/>
                </a:solidFill>
                <a:latin typeface="Trebuchet MS"/>
                <a:cs typeface="Trebuchet MS"/>
              </a:rPr>
              <a:t>of</a:t>
            </a:r>
            <a:r>
              <a:rPr sz="1900" b="0" u="none" spc="-95" dirty="0">
                <a:solidFill>
                  <a:srgbClr val="000000"/>
                </a:solidFill>
                <a:latin typeface="Trebuchet MS"/>
                <a:cs typeface="Trebuchet MS"/>
              </a:rPr>
              <a:t> </a:t>
            </a:r>
            <a:r>
              <a:rPr sz="1900" b="0" u="none" spc="-20" dirty="0">
                <a:solidFill>
                  <a:srgbClr val="000000"/>
                </a:solidFill>
                <a:latin typeface="Trebuchet MS"/>
                <a:cs typeface="Trebuchet MS"/>
              </a:rPr>
              <a:t>AR,</a:t>
            </a:r>
            <a:r>
              <a:rPr sz="1900" b="0" u="none" spc="-90" dirty="0">
                <a:solidFill>
                  <a:srgbClr val="000000"/>
                </a:solidFill>
                <a:latin typeface="Trebuchet MS"/>
                <a:cs typeface="Trebuchet MS"/>
              </a:rPr>
              <a:t> </a:t>
            </a:r>
            <a:r>
              <a:rPr sz="1900" b="0" u="none" spc="-10" dirty="0">
                <a:solidFill>
                  <a:srgbClr val="000000"/>
                </a:solidFill>
                <a:latin typeface="Trebuchet MS"/>
                <a:cs typeface="Trebuchet MS"/>
              </a:rPr>
              <a:t>targeting </a:t>
            </a:r>
            <a:r>
              <a:rPr sz="1900" b="0" u="none" spc="-75" dirty="0">
                <a:solidFill>
                  <a:srgbClr val="000000"/>
                </a:solidFill>
                <a:latin typeface="Trebuchet MS"/>
                <a:cs typeface="Trebuchet MS"/>
              </a:rPr>
              <a:t>essential</a:t>
            </a:r>
            <a:r>
              <a:rPr sz="1900" b="0" u="none" spc="-85" dirty="0">
                <a:solidFill>
                  <a:srgbClr val="000000"/>
                </a:solidFill>
                <a:latin typeface="Trebuchet MS"/>
                <a:cs typeface="Trebuchet MS"/>
              </a:rPr>
              <a:t> </a:t>
            </a:r>
            <a:r>
              <a:rPr sz="1900" b="0" u="none" spc="-60" dirty="0">
                <a:solidFill>
                  <a:srgbClr val="000000"/>
                </a:solidFill>
                <a:latin typeface="Trebuchet MS"/>
                <a:cs typeface="Trebuchet MS"/>
              </a:rPr>
              <a:t>learning</a:t>
            </a:r>
            <a:r>
              <a:rPr sz="1900" b="0" u="none" spc="-80" dirty="0">
                <a:solidFill>
                  <a:srgbClr val="000000"/>
                </a:solidFill>
                <a:latin typeface="Trebuchet MS"/>
                <a:cs typeface="Trebuchet MS"/>
              </a:rPr>
              <a:t> </a:t>
            </a:r>
            <a:r>
              <a:rPr sz="1900" b="0" u="none" spc="-50" dirty="0">
                <a:solidFill>
                  <a:srgbClr val="000000"/>
                </a:solidFill>
                <a:latin typeface="Trebuchet MS"/>
                <a:cs typeface="Trebuchet MS"/>
              </a:rPr>
              <a:t>needs</a:t>
            </a:r>
            <a:r>
              <a:rPr sz="1900" b="0" u="none" spc="-80" dirty="0">
                <a:solidFill>
                  <a:srgbClr val="000000"/>
                </a:solidFill>
                <a:latin typeface="Trebuchet MS"/>
                <a:cs typeface="Trebuchet MS"/>
              </a:rPr>
              <a:t> </a:t>
            </a:r>
            <a:r>
              <a:rPr sz="1900" b="0" u="none" spc="-60" dirty="0">
                <a:solidFill>
                  <a:srgbClr val="000000"/>
                </a:solidFill>
                <a:latin typeface="Trebuchet MS"/>
                <a:cs typeface="Trebuchet MS"/>
              </a:rPr>
              <a:t>in</a:t>
            </a:r>
            <a:r>
              <a:rPr sz="1900" b="0" u="none" spc="-80" dirty="0">
                <a:solidFill>
                  <a:srgbClr val="000000"/>
                </a:solidFill>
                <a:latin typeface="Trebuchet MS"/>
                <a:cs typeface="Trebuchet MS"/>
              </a:rPr>
              <a:t> </a:t>
            </a:r>
            <a:r>
              <a:rPr sz="1900" b="0" u="none" spc="-60" dirty="0">
                <a:solidFill>
                  <a:srgbClr val="000000"/>
                </a:solidFill>
                <a:latin typeface="Trebuchet MS"/>
                <a:cs typeface="Trebuchet MS"/>
              </a:rPr>
              <a:t>biology.</a:t>
            </a:r>
            <a:r>
              <a:rPr sz="1900" b="0" u="none" spc="-80" dirty="0">
                <a:solidFill>
                  <a:srgbClr val="000000"/>
                </a:solidFill>
                <a:latin typeface="Trebuchet MS"/>
                <a:cs typeface="Trebuchet MS"/>
              </a:rPr>
              <a:t> </a:t>
            </a:r>
            <a:r>
              <a:rPr sz="1900" b="0" u="none" dirty="0">
                <a:solidFill>
                  <a:srgbClr val="000000"/>
                </a:solidFill>
                <a:latin typeface="Trebuchet MS"/>
                <a:cs typeface="Trebuchet MS"/>
              </a:rPr>
              <a:t>By</a:t>
            </a:r>
            <a:r>
              <a:rPr sz="1900" b="0" u="none" spc="-80" dirty="0">
                <a:solidFill>
                  <a:srgbClr val="000000"/>
                </a:solidFill>
                <a:latin typeface="Trebuchet MS"/>
                <a:cs typeface="Trebuchet MS"/>
              </a:rPr>
              <a:t> </a:t>
            </a:r>
            <a:r>
              <a:rPr sz="1900" b="0" u="none" spc="-50" dirty="0">
                <a:solidFill>
                  <a:srgbClr val="000000"/>
                </a:solidFill>
                <a:latin typeface="Trebuchet MS"/>
                <a:cs typeface="Trebuchet MS"/>
              </a:rPr>
              <a:t>enhancing</a:t>
            </a:r>
            <a:r>
              <a:rPr sz="1900" b="0" u="none" spc="-80" dirty="0">
                <a:solidFill>
                  <a:srgbClr val="000000"/>
                </a:solidFill>
                <a:latin typeface="Trebuchet MS"/>
                <a:cs typeface="Trebuchet MS"/>
              </a:rPr>
              <a:t> </a:t>
            </a:r>
            <a:r>
              <a:rPr sz="1900" b="0" u="none" spc="-65" dirty="0">
                <a:solidFill>
                  <a:srgbClr val="000000"/>
                </a:solidFill>
                <a:latin typeface="Trebuchet MS"/>
                <a:cs typeface="Trebuchet MS"/>
              </a:rPr>
              <a:t>engagement</a:t>
            </a:r>
            <a:r>
              <a:rPr sz="1900" b="0" u="none" spc="-80" dirty="0">
                <a:solidFill>
                  <a:srgbClr val="000000"/>
                </a:solidFill>
                <a:latin typeface="Trebuchet MS"/>
                <a:cs typeface="Trebuchet MS"/>
              </a:rPr>
              <a:t> </a:t>
            </a:r>
            <a:r>
              <a:rPr sz="1900" b="0" u="none" spc="-25" dirty="0">
                <a:solidFill>
                  <a:srgbClr val="000000"/>
                </a:solidFill>
                <a:latin typeface="Trebuchet MS"/>
                <a:cs typeface="Trebuchet MS"/>
              </a:rPr>
              <a:t>and </a:t>
            </a:r>
            <a:r>
              <a:rPr sz="1900" b="0" u="none" spc="-45" dirty="0">
                <a:solidFill>
                  <a:srgbClr val="000000"/>
                </a:solidFill>
                <a:latin typeface="Trebuchet MS"/>
                <a:cs typeface="Trebuchet MS"/>
              </a:rPr>
              <a:t>supporting</a:t>
            </a:r>
            <a:r>
              <a:rPr sz="1900" b="0" u="none" spc="-85" dirty="0">
                <a:solidFill>
                  <a:srgbClr val="000000"/>
                </a:solidFill>
                <a:latin typeface="Trebuchet MS"/>
                <a:cs typeface="Trebuchet MS"/>
              </a:rPr>
              <a:t> different</a:t>
            </a:r>
            <a:r>
              <a:rPr sz="1900" b="0" u="none" spc="-80" dirty="0">
                <a:solidFill>
                  <a:srgbClr val="000000"/>
                </a:solidFill>
                <a:latin typeface="Trebuchet MS"/>
                <a:cs typeface="Trebuchet MS"/>
              </a:rPr>
              <a:t> </a:t>
            </a:r>
            <a:r>
              <a:rPr sz="1900" b="0" u="none" spc="-60" dirty="0">
                <a:solidFill>
                  <a:srgbClr val="000000"/>
                </a:solidFill>
                <a:latin typeface="Trebuchet MS"/>
                <a:cs typeface="Trebuchet MS"/>
              </a:rPr>
              <a:t>learning</a:t>
            </a:r>
            <a:r>
              <a:rPr sz="1900" b="0" u="none" spc="-80" dirty="0">
                <a:solidFill>
                  <a:srgbClr val="000000"/>
                </a:solidFill>
                <a:latin typeface="Trebuchet MS"/>
                <a:cs typeface="Trebuchet MS"/>
              </a:rPr>
              <a:t> styles, </a:t>
            </a:r>
            <a:r>
              <a:rPr sz="1900" b="0" u="none" spc="-70" dirty="0">
                <a:solidFill>
                  <a:srgbClr val="000000"/>
                </a:solidFill>
                <a:latin typeface="Trebuchet MS"/>
                <a:cs typeface="Trebuchet MS"/>
              </a:rPr>
              <a:t>this</a:t>
            </a:r>
            <a:r>
              <a:rPr sz="1900" b="0" u="none" spc="-80" dirty="0">
                <a:solidFill>
                  <a:srgbClr val="000000"/>
                </a:solidFill>
                <a:latin typeface="Trebuchet MS"/>
                <a:cs typeface="Trebuchet MS"/>
              </a:rPr>
              <a:t> </a:t>
            </a:r>
            <a:r>
              <a:rPr sz="1900" b="0" u="none" spc="-50" dirty="0">
                <a:solidFill>
                  <a:srgbClr val="000000"/>
                </a:solidFill>
                <a:latin typeface="Trebuchet MS"/>
                <a:cs typeface="Trebuchet MS"/>
              </a:rPr>
              <a:t>app</a:t>
            </a:r>
            <a:r>
              <a:rPr sz="1900" b="0" u="none" spc="-85" dirty="0">
                <a:solidFill>
                  <a:srgbClr val="000000"/>
                </a:solidFill>
                <a:latin typeface="Trebuchet MS"/>
                <a:cs typeface="Trebuchet MS"/>
              </a:rPr>
              <a:t> </a:t>
            </a:r>
            <a:r>
              <a:rPr sz="1900" b="0" u="none" spc="-50" dirty="0">
                <a:solidFill>
                  <a:srgbClr val="000000"/>
                </a:solidFill>
                <a:latin typeface="Trebuchet MS"/>
                <a:cs typeface="Trebuchet MS"/>
              </a:rPr>
              <a:t>aims</a:t>
            </a:r>
            <a:r>
              <a:rPr sz="1900" b="0" u="none" spc="-80" dirty="0">
                <a:solidFill>
                  <a:srgbClr val="000000"/>
                </a:solidFill>
                <a:latin typeface="Trebuchet MS"/>
                <a:cs typeface="Trebuchet MS"/>
              </a:rPr>
              <a:t> </a:t>
            </a:r>
            <a:r>
              <a:rPr sz="1900" b="0" u="none" spc="-75" dirty="0">
                <a:solidFill>
                  <a:srgbClr val="000000"/>
                </a:solidFill>
                <a:latin typeface="Trebuchet MS"/>
                <a:cs typeface="Trebuchet MS"/>
              </a:rPr>
              <a:t>to</a:t>
            </a:r>
            <a:r>
              <a:rPr sz="1900" b="0" u="none" spc="-80" dirty="0">
                <a:solidFill>
                  <a:srgbClr val="000000"/>
                </a:solidFill>
                <a:latin typeface="Trebuchet MS"/>
                <a:cs typeface="Trebuchet MS"/>
              </a:rPr>
              <a:t> </a:t>
            </a:r>
            <a:r>
              <a:rPr sz="1900" b="0" u="none" spc="-100" dirty="0">
                <a:solidFill>
                  <a:srgbClr val="000000"/>
                </a:solidFill>
                <a:latin typeface="Trebuchet MS"/>
                <a:cs typeface="Trebuchet MS"/>
              </a:rPr>
              <a:t>elevate</a:t>
            </a:r>
            <a:r>
              <a:rPr sz="1900" b="0" u="none" spc="-80" dirty="0">
                <a:solidFill>
                  <a:srgbClr val="000000"/>
                </a:solidFill>
                <a:latin typeface="Trebuchet MS"/>
                <a:cs typeface="Trebuchet MS"/>
              </a:rPr>
              <a:t> </a:t>
            </a:r>
            <a:r>
              <a:rPr sz="1900" b="0" u="none" spc="-25" dirty="0">
                <a:solidFill>
                  <a:srgbClr val="000000"/>
                </a:solidFill>
                <a:latin typeface="Trebuchet MS"/>
                <a:cs typeface="Trebuchet MS"/>
              </a:rPr>
              <a:t>the </a:t>
            </a:r>
            <a:r>
              <a:rPr sz="1900" b="0" u="none" spc="-70" dirty="0">
                <a:solidFill>
                  <a:srgbClr val="000000"/>
                </a:solidFill>
                <a:latin typeface="Trebuchet MS"/>
                <a:cs typeface="Trebuchet MS"/>
              </a:rPr>
              <a:t>educational</a:t>
            </a:r>
            <a:r>
              <a:rPr sz="1900" b="0" u="none" spc="-90" dirty="0">
                <a:solidFill>
                  <a:srgbClr val="000000"/>
                </a:solidFill>
                <a:latin typeface="Trebuchet MS"/>
                <a:cs typeface="Trebuchet MS"/>
              </a:rPr>
              <a:t> </a:t>
            </a:r>
            <a:r>
              <a:rPr sz="1900" b="0" u="none" spc="-80" dirty="0">
                <a:solidFill>
                  <a:srgbClr val="000000"/>
                </a:solidFill>
                <a:latin typeface="Trebuchet MS"/>
                <a:cs typeface="Trebuchet MS"/>
              </a:rPr>
              <a:t>experience </a:t>
            </a:r>
            <a:r>
              <a:rPr sz="1900" b="0" u="none" spc="-60" dirty="0">
                <a:solidFill>
                  <a:srgbClr val="000000"/>
                </a:solidFill>
                <a:latin typeface="Trebuchet MS"/>
                <a:cs typeface="Trebuchet MS"/>
              </a:rPr>
              <a:t>in</a:t>
            </a:r>
            <a:r>
              <a:rPr sz="1900" b="0" u="none" spc="-80" dirty="0">
                <a:solidFill>
                  <a:srgbClr val="000000"/>
                </a:solidFill>
                <a:latin typeface="Trebuchet MS"/>
                <a:cs typeface="Trebuchet MS"/>
              </a:rPr>
              <a:t> </a:t>
            </a:r>
            <a:r>
              <a:rPr sz="1900" b="0" u="none" spc="-55" dirty="0">
                <a:solidFill>
                  <a:srgbClr val="000000"/>
                </a:solidFill>
                <a:latin typeface="Trebuchet MS"/>
                <a:cs typeface="Trebuchet MS"/>
              </a:rPr>
              <a:t>India</a:t>
            </a:r>
            <a:r>
              <a:rPr sz="1900" b="0" u="none" spc="-80" dirty="0">
                <a:solidFill>
                  <a:srgbClr val="000000"/>
                </a:solidFill>
                <a:latin typeface="Trebuchet MS"/>
                <a:cs typeface="Trebuchet MS"/>
              </a:rPr>
              <a:t> </a:t>
            </a:r>
            <a:r>
              <a:rPr sz="1900" b="0" u="none" spc="-45" dirty="0">
                <a:solidFill>
                  <a:srgbClr val="000000"/>
                </a:solidFill>
                <a:latin typeface="Trebuchet MS"/>
                <a:cs typeface="Trebuchet MS"/>
              </a:rPr>
              <a:t>and</a:t>
            </a:r>
            <a:r>
              <a:rPr sz="1900" b="0" u="none" spc="-75" dirty="0">
                <a:solidFill>
                  <a:srgbClr val="000000"/>
                </a:solidFill>
                <a:latin typeface="Trebuchet MS"/>
                <a:cs typeface="Trebuchet MS"/>
              </a:rPr>
              <a:t> </a:t>
            </a:r>
            <a:r>
              <a:rPr sz="1900" b="0" u="none" spc="-10" dirty="0">
                <a:solidFill>
                  <a:srgbClr val="000000"/>
                </a:solidFill>
                <a:latin typeface="Trebuchet MS"/>
                <a:cs typeface="Trebuchet MS"/>
              </a:rPr>
              <a:t>beyond.</a:t>
            </a:r>
            <a:endParaRPr sz="1900" dirty="0">
              <a:latin typeface="Trebuchet MS"/>
              <a:cs typeface="Trebuchet M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043205" y="3725851"/>
            <a:ext cx="2710394" cy="3589348"/>
          </a:xfrm>
          <a:prstGeom prst="rect">
            <a:avLst/>
          </a:prstGeom>
        </p:spPr>
      </p:pic>
      <p:pic>
        <p:nvPicPr>
          <p:cNvPr id="3" name="object 3"/>
          <p:cNvPicPr/>
          <p:nvPr/>
        </p:nvPicPr>
        <p:blipFill>
          <a:blip r:embed="rId3" cstate="print"/>
          <a:stretch>
            <a:fillRect/>
          </a:stretch>
        </p:blipFill>
        <p:spPr>
          <a:xfrm>
            <a:off x="5496604" y="5230659"/>
            <a:ext cx="1353602" cy="1353915"/>
          </a:xfrm>
          <a:prstGeom prst="rect">
            <a:avLst/>
          </a:prstGeom>
        </p:spPr>
      </p:pic>
      <p:pic>
        <p:nvPicPr>
          <p:cNvPr id="4" name="object 4"/>
          <p:cNvPicPr/>
          <p:nvPr/>
        </p:nvPicPr>
        <p:blipFill>
          <a:blip r:embed="rId4" cstate="print"/>
          <a:stretch>
            <a:fillRect/>
          </a:stretch>
        </p:blipFill>
        <p:spPr>
          <a:xfrm>
            <a:off x="4575734" y="0"/>
            <a:ext cx="5177865" cy="3659878"/>
          </a:xfrm>
          <a:prstGeom prst="rect">
            <a:avLst/>
          </a:prstGeom>
        </p:spPr>
      </p:pic>
      <p:sp>
        <p:nvSpPr>
          <p:cNvPr id="5" name="object 5"/>
          <p:cNvSpPr txBox="1">
            <a:spLocks noGrp="1"/>
          </p:cNvSpPr>
          <p:nvPr>
            <p:ph type="title"/>
          </p:nvPr>
        </p:nvSpPr>
        <p:spPr>
          <a:xfrm>
            <a:off x="477134" y="887640"/>
            <a:ext cx="4696460" cy="2083904"/>
          </a:xfrm>
          <a:prstGeom prst="rect">
            <a:avLst/>
          </a:prstGeom>
        </p:spPr>
        <p:txBody>
          <a:bodyPr vert="horz" wrap="square" lIns="0" tIns="44450" rIns="0" bIns="0" rtlCol="0">
            <a:spAutoFit/>
          </a:bodyPr>
          <a:lstStyle/>
          <a:p>
            <a:pPr marL="12700" marR="5080">
              <a:lnSpc>
                <a:spcPts val="5250"/>
              </a:lnSpc>
              <a:spcBef>
                <a:spcPts val="350"/>
              </a:spcBef>
            </a:pPr>
            <a:r>
              <a:rPr lang="en-US" sz="4500" u="none" spc="-160" dirty="0">
                <a:solidFill>
                  <a:srgbClr val="FFFFFF"/>
                </a:solidFill>
                <a:latin typeface="Arial"/>
                <a:cs typeface="Arial"/>
              </a:rPr>
              <a:t>BioVisionAR: </a:t>
            </a:r>
            <a:r>
              <a:rPr lang="en-US" sz="4500" u="none" spc="-120" dirty="0">
                <a:solidFill>
                  <a:srgbClr val="FFFFFF"/>
                </a:solidFill>
                <a:latin typeface="Arial"/>
                <a:cs typeface="Arial"/>
              </a:rPr>
              <a:t>Revolutionizing </a:t>
            </a:r>
            <a:r>
              <a:rPr lang="en-US" sz="4500" u="none" spc="-175" dirty="0">
                <a:solidFill>
                  <a:srgbClr val="FFFFFF"/>
                </a:solidFill>
                <a:latin typeface="Arial"/>
                <a:cs typeface="Arial"/>
              </a:rPr>
              <a:t>Biology Learning</a:t>
            </a:r>
            <a:endParaRPr lang="en-US" sz="4500" dirty="0">
              <a:latin typeface="Arial"/>
              <a:cs typeface="Arial"/>
            </a:endParaRPr>
          </a:p>
        </p:txBody>
      </p:sp>
      <p:sp>
        <p:nvSpPr>
          <p:cNvPr id="6" name="object 6"/>
          <p:cNvSpPr txBox="1"/>
          <p:nvPr/>
        </p:nvSpPr>
        <p:spPr>
          <a:xfrm>
            <a:off x="477134" y="3203690"/>
            <a:ext cx="4742815" cy="4375685"/>
          </a:xfrm>
          <a:prstGeom prst="rect">
            <a:avLst/>
          </a:prstGeom>
        </p:spPr>
        <p:txBody>
          <a:bodyPr vert="horz" wrap="square" lIns="0" tIns="12700" rIns="0" bIns="0" rtlCol="0">
            <a:spAutoFit/>
          </a:bodyPr>
          <a:lstStyle/>
          <a:p>
            <a:pPr marL="12700" marR="5080">
              <a:lnSpc>
                <a:spcPct val="115100"/>
              </a:lnSpc>
              <a:spcBef>
                <a:spcPts val="100"/>
              </a:spcBef>
            </a:pPr>
            <a:r>
              <a:rPr lang="en-US" sz="2000" b="1" spc="-135">
                <a:solidFill>
                  <a:srgbClr val="FFFFFF"/>
                </a:solidFill>
                <a:latin typeface="Arial"/>
                <a:cs typeface="Arial"/>
              </a:rPr>
              <a:t>Objective: </a:t>
            </a:r>
            <a:r>
              <a:rPr lang="en-US" sz="2000" spc="-135">
                <a:solidFill>
                  <a:srgbClr val="FFFFFF"/>
                </a:solidFill>
                <a:latin typeface="Arial"/>
                <a:cs typeface="Arial"/>
              </a:rPr>
              <a:t>To create an interactive AR experience that enhances students' understanding of biology.</a:t>
            </a:r>
          </a:p>
          <a:p>
            <a:pPr marL="12700" marR="5080">
              <a:lnSpc>
                <a:spcPct val="115100"/>
              </a:lnSpc>
              <a:spcBef>
                <a:spcPts val="100"/>
              </a:spcBef>
            </a:pPr>
            <a:endParaRPr lang="en-US" sz="1900" b="1" spc="-135">
              <a:solidFill>
                <a:srgbClr val="FFFFFF"/>
              </a:solidFill>
              <a:latin typeface="Arial"/>
              <a:cs typeface="Arial"/>
            </a:endParaRPr>
          </a:p>
          <a:p>
            <a:pPr>
              <a:buFont typeface="Arial" panose="020B0604020202020204" pitchFamily="34" charset="0"/>
              <a:buChar char="•"/>
            </a:pPr>
            <a:r>
              <a:rPr lang="en-US" sz="1900" b="1">
                <a:solidFill>
                  <a:schemeClr val="bg1"/>
                </a:solidFill>
                <a:latin typeface="Arial" panose="020B0604020202020204" pitchFamily="34" charset="0"/>
                <a:cs typeface="Arial" panose="020B0604020202020204" pitchFamily="34" charset="0"/>
              </a:rPr>
              <a:t>Features:</a:t>
            </a:r>
          </a:p>
          <a:p>
            <a:pPr>
              <a:buFont typeface="Arial" panose="020B0604020202020204" pitchFamily="34" charset="0"/>
              <a:buChar char="•"/>
            </a:pPr>
            <a:r>
              <a:rPr lang="en-US" sz="1900" b="1">
                <a:solidFill>
                  <a:schemeClr val="bg1"/>
                </a:solidFill>
                <a:latin typeface="Arial" panose="020B0604020202020204" pitchFamily="34" charset="0"/>
                <a:cs typeface="Arial" panose="020B0604020202020204" pitchFamily="34" charset="0"/>
              </a:rPr>
              <a:t>Immersive 3D Models: </a:t>
            </a:r>
            <a:r>
              <a:rPr lang="en-US" sz="1900">
                <a:solidFill>
                  <a:schemeClr val="bg1"/>
                </a:solidFill>
                <a:latin typeface="Arial" panose="020B0604020202020204" pitchFamily="34" charset="0"/>
                <a:cs typeface="Arial" panose="020B0604020202020204" pitchFamily="34" charset="0"/>
              </a:rPr>
              <a:t>Visualize biological structures in AR.</a:t>
            </a:r>
          </a:p>
          <a:p>
            <a:pPr>
              <a:buFont typeface="Arial" panose="020B0604020202020204" pitchFamily="34" charset="0"/>
              <a:buChar char="•"/>
            </a:pPr>
            <a:r>
              <a:rPr lang="en-US" sz="1900" b="1">
                <a:solidFill>
                  <a:schemeClr val="bg1"/>
                </a:solidFill>
                <a:latin typeface="Arial" panose="020B0604020202020204" pitchFamily="34" charset="0"/>
                <a:cs typeface="Arial" panose="020B0604020202020204" pitchFamily="34" charset="0"/>
              </a:rPr>
              <a:t>Enhanced Engagement: </a:t>
            </a:r>
            <a:r>
              <a:rPr lang="en-US" sz="1900">
                <a:solidFill>
                  <a:schemeClr val="bg1"/>
                </a:solidFill>
                <a:latin typeface="Arial" panose="020B0604020202020204" pitchFamily="34" charset="0"/>
                <a:cs typeface="Arial" panose="020B0604020202020204" pitchFamily="34" charset="0"/>
              </a:rPr>
              <a:t>Features like rotating, zooming, and exploring layers make learning hands-on.</a:t>
            </a:r>
          </a:p>
          <a:p>
            <a:pPr>
              <a:buFont typeface="Arial" panose="020B0604020202020204" pitchFamily="34" charset="0"/>
              <a:buChar char="•"/>
            </a:pPr>
            <a:r>
              <a:rPr lang="en-US" sz="1900" b="1">
                <a:solidFill>
                  <a:schemeClr val="bg1"/>
                </a:solidFill>
                <a:latin typeface="Arial" panose="020B0604020202020204" pitchFamily="34" charset="0"/>
                <a:cs typeface="Arial" panose="020B0604020202020204" pitchFamily="34" charset="0"/>
              </a:rPr>
              <a:t>Student-Centric Learning: </a:t>
            </a:r>
            <a:r>
              <a:rPr lang="en-US" sz="1900">
                <a:solidFill>
                  <a:schemeClr val="bg1"/>
                </a:solidFill>
                <a:latin typeface="Arial" panose="020B0604020202020204" pitchFamily="34" charset="0"/>
                <a:cs typeface="Arial" panose="020B0604020202020204" pitchFamily="34" charset="0"/>
              </a:rPr>
              <a:t>Encourages independent exploration and discovery in biology.</a:t>
            </a:r>
          </a:p>
          <a:p>
            <a:pPr marL="12700" marR="5080">
              <a:lnSpc>
                <a:spcPct val="115100"/>
              </a:lnSpc>
              <a:spcBef>
                <a:spcPts val="100"/>
              </a:spcBef>
            </a:pPr>
            <a:endParaRPr lang="en-US" sz="1900" dirty="0">
              <a:latin typeface="Arial"/>
              <a:cs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383276" y="0"/>
            <a:ext cx="8244205" cy="3585845"/>
            <a:chOff x="1383276" y="0"/>
            <a:chExt cx="8244205" cy="3585845"/>
          </a:xfrm>
        </p:grpSpPr>
        <p:pic>
          <p:nvPicPr>
            <p:cNvPr id="3" name="object 3"/>
            <p:cNvPicPr/>
            <p:nvPr/>
          </p:nvPicPr>
          <p:blipFill>
            <a:blip r:embed="rId2" cstate="print"/>
            <a:stretch>
              <a:fillRect/>
            </a:stretch>
          </p:blipFill>
          <p:spPr>
            <a:xfrm>
              <a:off x="1383276" y="0"/>
              <a:ext cx="7189280" cy="3584610"/>
            </a:xfrm>
            <a:prstGeom prst="rect">
              <a:avLst/>
            </a:prstGeom>
          </p:spPr>
        </p:pic>
        <p:pic>
          <p:nvPicPr>
            <p:cNvPr id="4" name="object 4"/>
            <p:cNvPicPr/>
            <p:nvPr/>
          </p:nvPicPr>
          <p:blipFill>
            <a:blip r:embed="rId3" cstate="print"/>
            <a:stretch>
              <a:fillRect/>
            </a:stretch>
          </p:blipFill>
          <p:spPr>
            <a:xfrm>
              <a:off x="7519272" y="1477360"/>
              <a:ext cx="2107810" cy="2108373"/>
            </a:xfrm>
            <a:prstGeom prst="rect">
              <a:avLst/>
            </a:prstGeom>
          </p:spPr>
        </p:pic>
      </p:grpSp>
      <p:pic>
        <p:nvPicPr>
          <p:cNvPr id="5" name="object 5"/>
          <p:cNvPicPr/>
          <p:nvPr/>
        </p:nvPicPr>
        <p:blipFill>
          <a:blip r:embed="rId4" cstate="print"/>
          <a:stretch>
            <a:fillRect/>
          </a:stretch>
        </p:blipFill>
        <p:spPr>
          <a:xfrm>
            <a:off x="7324047" y="5754541"/>
            <a:ext cx="2429552" cy="1560658"/>
          </a:xfrm>
          <a:prstGeom prst="rect">
            <a:avLst/>
          </a:prstGeom>
        </p:spPr>
      </p:pic>
      <p:pic>
        <p:nvPicPr>
          <p:cNvPr id="6" name="object 6"/>
          <p:cNvPicPr/>
          <p:nvPr/>
        </p:nvPicPr>
        <p:blipFill>
          <a:blip r:embed="rId5" cstate="print"/>
          <a:stretch>
            <a:fillRect/>
          </a:stretch>
        </p:blipFill>
        <p:spPr>
          <a:xfrm>
            <a:off x="336145" y="3134030"/>
            <a:ext cx="400049" cy="400049"/>
          </a:xfrm>
          <a:prstGeom prst="rect">
            <a:avLst/>
          </a:prstGeom>
        </p:spPr>
      </p:pic>
      <p:sp>
        <p:nvSpPr>
          <p:cNvPr id="7" name="object 7"/>
          <p:cNvSpPr txBox="1">
            <a:spLocks noGrp="1"/>
          </p:cNvSpPr>
          <p:nvPr>
            <p:ph type="title"/>
          </p:nvPr>
        </p:nvSpPr>
        <p:spPr>
          <a:xfrm>
            <a:off x="148534" y="1105475"/>
            <a:ext cx="4178300" cy="1549400"/>
          </a:xfrm>
          <a:prstGeom prst="rect">
            <a:avLst/>
          </a:prstGeom>
        </p:spPr>
        <p:txBody>
          <a:bodyPr vert="horz" wrap="square" lIns="0" tIns="12700" rIns="0" bIns="0" rtlCol="0">
            <a:spAutoFit/>
          </a:bodyPr>
          <a:lstStyle/>
          <a:p>
            <a:pPr marL="12700" marR="5080">
              <a:lnSpc>
                <a:spcPct val="116300"/>
              </a:lnSpc>
              <a:spcBef>
                <a:spcPts val="100"/>
              </a:spcBef>
            </a:pPr>
            <a:r>
              <a:rPr b="0" u="sng" spc="55" dirty="0">
                <a:latin typeface="Calibri"/>
                <a:cs typeface="Calibri"/>
              </a:rPr>
              <a:t>Project</a:t>
            </a:r>
            <a:r>
              <a:rPr b="0" u="sng" spc="204" dirty="0">
                <a:latin typeface="Calibri"/>
                <a:cs typeface="Calibri"/>
              </a:rPr>
              <a:t> </a:t>
            </a:r>
            <a:r>
              <a:rPr b="0" u="sng" dirty="0">
                <a:latin typeface="Calibri"/>
                <a:cs typeface="Calibri"/>
              </a:rPr>
              <a:t>Scope</a:t>
            </a:r>
            <a:r>
              <a:rPr b="0" u="sng" spc="210" dirty="0">
                <a:latin typeface="Calibri"/>
                <a:cs typeface="Calibri"/>
              </a:rPr>
              <a:t> </a:t>
            </a:r>
            <a:r>
              <a:rPr b="0" u="sng" spc="60" dirty="0">
                <a:latin typeface="Calibri"/>
                <a:cs typeface="Calibri"/>
              </a:rPr>
              <a:t>and </a:t>
            </a:r>
            <a:r>
              <a:rPr b="0" u="sng" spc="70" dirty="0">
                <a:latin typeface="Calibri"/>
                <a:cs typeface="Calibri"/>
              </a:rPr>
              <a:t>Objectives</a:t>
            </a:r>
          </a:p>
        </p:txBody>
      </p:sp>
      <p:pic>
        <p:nvPicPr>
          <p:cNvPr id="8" name="object 8"/>
          <p:cNvPicPr/>
          <p:nvPr/>
        </p:nvPicPr>
        <p:blipFill>
          <a:blip r:embed="rId5" cstate="print"/>
          <a:stretch>
            <a:fillRect/>
          </a:stretch>
        </p:blipFill>
        <p:spPr>
          <a:xfrm>
            <a:off x="321269" y="4413284"/>
            <a:ext cx="400049" cy="400049"/>
          </a:xfrm>
          <a:prstGeom prst="rect">
            <a:avLst/>
          </a:prstGeom>
        </p:spPr>
      </p:pic>
      <p:pic>
        <p:nvPicPr>
          <p:cNvPr id="9" name="object 9"/>
          <p:cNvPicPr/>
          <p:nvPr/>
        </p:nvPicPr>
        <p:blipFill>
          <a:blip r:embed="rId5" cstate="print"/>
          <a:stretch>
            <a:fillRect/>
          </a:stretch>
        </p:blipFill>
        <p:spPr>
          <a:xfrm>
            <a:off x="336145" y="5780209"/>
            <a:ext cx="400049" cy="400049"/>
          </a:xfrm>
          <a:prstGeom prst="rect">
            <a:avLst/>
          </a:prstGeom>
        </p:spPr>
      </p:pic>
      <p:sp>
        <p:nvSpPr>
          <p:cNvPr id="10" name="object 10"/>
          <p:cNvSpPr txBox="1"/>
          <p:nvPr/>
        </p:nvSpPr>
        <p:spPr>
          <a:xfrm>
            <a:off x="321269" y="3048000"/>
            <a:ext cx="6505611" cy="3890809"/>
          </a:xfrm>
          <a:prstGeom prst="rect">
            <a:avLst/>
          </a:prstGeom>
        </p:spPr>
        <p:txBody>
          <a:bodyPr vert="horz" wrap="square" lIns="0" tIns="12700" rIns="0" bIns="0" rtlCol="0">
            <a:spAutoFit/>
          </a:bodyPr>
          <a:lstStyle/>
          <a:p>
            <a:pPr marL="520700" indent="-394335">
              <a:lnSpc>
                <a:spcPts val="4029"/>
              </a:lnSpc>
              <a:spcBef>
                <a:spcPts val="100"/>
              </a:spcBef>
              <a:buClr>
                <a:srgbClr val="FFFFFF"/>
              </a:buClr>
              <a:buSzPct val="92647"/>
              <a:buFont typeface="Arial Black"/>
              <a:buAutoNum type="arabicPlain"/>
              <a:tabLst>
                <a:tab pos="520700" algn="l"/>
              </a:tabLst>
            </a:pPr>
            <a:r>
              <a:rPr sz="2500" b="1" u="sng" spc="-90" dirty="0">
                <a:latin typeface="Trebuchet MS"/>
                <a:cs typeface="Trebuchet MS"/>
              </a:rPr>
              <a:t>Immersive</a:t>
            </a:r>
            <a:r>
              <a:rPr sz="2500" b="1" u="sng" spc="-204" dirty="0">
                <a:latin typeface="Trebuchet MS"/>
                <a:cs typeface="Trebuchet MS"/>
              </a:rPr>
              <a:t> </a:t>
            </a:r>
            <a:r>
              <a:rPr sz="2500" b="1" u="sng" spc="-10" dirty="0">
                <a:latin typeface="Trebuchet MS"/>
                <a:cs typeface="Trebuchet MS"/>
              </a:rPr>
              <a:t>Learning</a:t>
            </a:r>
            <a:endParaRPr sz="2500" b="1" u="sng" dirty="0">
              <a:latin typeface="Trebuchet MS"/>
              <a:cs typeface="Trebuchet MS"/>
            </a:endParaRPr>
          </a:p>
          <a:p>
            <a:pPr marL="49530">
              <a:lnSpc>
                <a:spcPts val="2590"/>
              </a:lnSpc>
            </a:pPr>
            <a:r>
              <a:rPr lang="en-US" sz="2200" spc="-25" dirty="0">
                <a:latin typeface="Trebuchet MS"/>
                <a:cs typeface="Trebuchet MS"/>
              </a:rPr>
              <a:t>Develop</a:t>
            </a:r>
            <a:r>
              <a:rPr lang="en-US" sz="2200" spc="-125" dirty="0">
                <a:latin typeface="Trebuchet MS"/>
                <a:cs typeface="Trebuchet MS"/>
              </a:rPr>
              <a:t> </a:t>
            </a:r>
            <a:r>
              <a:rPr lang="en-US" sz="2200" dirty="0">
                <a:latin typeface="Trebuchet MS"/>
                <a:cs typeface="Trebuchet MS"/>
              </a:rPr>
              <a:t>a</a:t>
            </a:r>
            <a:r>
              <a:rPr lang="en-US" sz="2200" spc="-125" dirty="0">
                <a:latin typeface="Trebuchet MS"/>
                <a:cs typeface="Trebuchet MS"/>
              </a:rPr>
              <a:t> </a:t>
            </a:r>
            <a:r>
              <a:rPr lang="en-US" sz="2200" spc="-45" dirty="0">
                <a:latin typeface="Trebuchet MS"/>
                <a:cs typeface="Trebuchet MS"/>
              </a:rPr>
              <a:t>Unity-</a:t>
            </a:r>
            <a:r>
              <a:rPr lang="en-US" sz="2200" spc="-25" dirty="0">
                <a:latin typeface="Trebuchet MS"/>
                <a:cs typeface="Trebuchet MS"/>
              </a:rPr>
              <a:t>based</a:t>
            </a:r>
            <a:r>
              <a:rPr lang="en-US" sz="2200" spc="-125" dirty="0">
                <a:latin typeface="Trebuchet MS"/>
                <a:cs typeface="Trebuchet MS"/>
              </a:rPr>
              <a:t> </a:t>
            </a:r>
            <a:r>
              <a:rPr lang="en-US" sz="2200" spc="55" dirty="0">
                <a:latin typeface="Trebuchet MS"/>
                <a:cs typeface="Trebuchet MS"/>
              </a:rPr>
              <a:t>AR</a:t>
            </a:r>
            <a:r>
              <a:rPr lang="en-US" sz="2200" spc="-125" dirty="0">
                <a:latin typeface="Trebuchet MS"/>
                <a:cs typeface="Trebuchet MS"/>
              </a:rPr>
              <a:t> </a:t>
            </a:r>
            <a:r>
              <a:rPr lang="en-US" sz="2200" spc="-10" dirty="0">
                <a:latin typeface="Trebuchet MS"/>
                <a:cs typeface="Trebuchet MS"/>
              </a:rPr>
              <a:t>app</a:t>
            </a:r>
            <a:r>
              <a:rPr lang="en-US" sz="2200" spc="-125" dirty="0">
                <a:latin typeface="Trebuchet MS"/>
                <a:cs typeface="Trebuchet MS"/>
              </a:rPr>
              <a:t> </a:t>
            </a:r>
            <a:r>
              <a:rPr lang="en-US" sz="2200" dirty="0">
                <a:latin typeface="Trebuchet MS"/>
                <a:cs typeface="Trebuchet MS"/>
              </a:rPr>
              <a:t>for</a:t>
            </a:r>
            <a:r>
              <a:rPr lang="en-US" sz="2200" spc="-125" dirty="0">
                <a:latin typeface="Trebuchet MS"/>
                <a:cs typeface="Trebuchet MS"/>
              </a:rPr>
              <a:t> </a:t>
            </a:r>
            <a:r>
              <a:rPr lang="en-US" sz="2200" spc="-10" dirty="0">
                <a:latin typeface="Trebuchet MS"/>
                <a:cs typeface="Trebuchet MS"/>
              </a:rPr>
              <a:t>exploring</a:t>
            </a:r>
            <a:endParaRPr lang="en-US" sz="2200" dirty="0">
              <a:latin typeface="Trebuchet MS"/>
              <a:cs typeface="Trebuchet MS"/>
            </a:endParaRPr>
          </a:p>
          <a:p>
            <a:pPr marL="46990">
              <a:lnSpc>
                <a:spcPct val="100000"/>
              </a:lnSpc>
              <a:spcBef>
                <a:spcPts val="434"/>
              </a:spcBef>
            </a:pPr>
            <a:r>
              <a:rPr lang="en-US" sz="2200" spc="-90" dirty="0">
                <a:latin typeface="Trebuchet MS"/>
                <a:cs typeface="Trebuchet MS"/>
              </a:rPr>
              <a:t>intricate</a:t>
            </a:r>
            <a:r>
              <a:rPr lang="en-US" sz="2200" spc="-85" dirty="0">
                <a:latin typeface="Trebuchet MS"/>
                <a:cs typeface="Trebuchet MS"/>
              </a:rPr>
              <a:t> </a:t>
            </a:r>
            <a:r>
              <a:rPr lang="en-US" sz="2200" spc="110" dirty="0">
                <a:latin typeface="Trebuchet MS"/>
                <a:cs typeface="Trebuchet MS"/>
              </a:rPr>
              <a:t>3D</a:t>
            </a:r>
            <a:r>
              <a:rPr lang="en-US" sz="2200" spc="-110" dirty="0">
                <a:latin typeface="Trebuchet MS"/>
                <a:cs typeface="Trebuchet MS"/>
              </a:rPr>
              <a:t> </a:t>
            </a:r>
            <a:r>
              <a:rPr lang="en-US" sz="2200" spc="-20" dirty="0">
                <a:latin typeface="Trebuchet MS"/>
                <a:cs typeface="Trebuchet MS"/>
              </a:rPr>
              <a:t>models</a:t>
            </a:r>
            <a:r>
              <a:rPr lang="en-US" sz="2200" spc="-95" dirty="0">
                <a:latin typeface="Trebuchet MS"/>
                <a:cs typeface="Trebuchet MS"/>
              </a:rPr>
              <a:t> </a:t>
            </a:r>
            <a:r>
              <a:rPr lang="en-US" sz="2200" dirty="0">
                <a:latin typeface="Trebuchet MS"/>
                <a:cs typeface="Trebuchet MS"/>
              </a:rPr>
              <a:t>of</a:t>
            </a:r>
            <a:r>
              <a:rPr lang="en-US" sz="2200" spc="-95" dirty="0">
                <a:latin typeface="Trebuchet MS"/>
                <a:cs typeface="Trebuchet MS"/>
              </a:rPr>
              <a:t> </a:t>
            </a:r>
            <a:r>
              <a:rPr lang="en-US" sz="2200" spc="-50" dirty="0">
                <a:latin typeface="Trebuchet MS"/>
                <a:cs typeface="Trebuchet MS"/>
              </a:rPr>
              <a:t>biological</a:t>
            </a:r>
            <a:r>
              <a:rPr lang="en-US" sz="2200" spc="-100" dirty="0">
                <a:latin typeface="Trebuchet MS"/>
                <a:cs typeface="Trebuchet MS"/>
              </a:rPr>
              <a:t> </a:t>
            </a:r>
            <a:r>
              <a:rPr lang="en-US" sz="2200" spc="-10" dirty="0">
                <a:latin typeface="Trebuchet MS"/>
                <a:cs typeface="Trebuchet MS"/>
              </a:rPr>
              <a:t>structures.</a:t>
            </a:r>
            <a:endParaRPr lang="en-US" sz="2200" dirty="0">
              <a:latin typeface="Trebuchet MS"/>
              <a:cs typeface="Trebuchet MS"/>
            </a:endParaRPr>
          </a:p>
          <a:p>
            <a:pPr marL="520700" indent="-406400">
              <a:lnSpc>
                <a:spcPct val="100000"/>
              </a:lnSpc>
              <a:spcBef>
                <a:spcPts val="1150"/>
              </a:spcBef>
              <a:buClr>
                <a:srgbClr val="FFFFFF"/>
              </a:buClr>
              <a:buSzPct val="92647"/>
              <a:buFont typeface="Arial Black"/>
              <a:buAutoNum type="arabicPlain" startAt="2"/>
              <a:tabLst>
                <a:tab pos="520700" algn="l"/>
              </a:tabLst>
            </a:pPr>
            <a:r>
              <a:rPr lang="en-US" sz="2400" b="1" u="sng" spc="-75" dirty="0">
                <a:latin typeface="Trebuchet MS"/>
                <a:cs typeface="Trebuchet MS"/>
              </a:rPr>
              <a:t>Enhanced</a:t>
            </a:r>
            <a:r>
              <a:rPr lang="en-US" sz="2400" b="1" u="sng" spc="-190" dirty="0">
                <a:latin typeface="Trebuchet MS"/>
                <a:cs typeface="Trebuchet MS"/>
              </a:rPr>
              <a:t> </a:t>
            </a:r>
            <a:r>
              <a:rPr lang="en-US" sz="2400" b="1" u="sng" spc="-10" dirty="0">
                <a:latin typeface="Trebuchet MS"/>
                <a:cs typeface="Trebuchet MS"/>
              </a:rPr>
              <a:t>Engagement</a:t>
            </a:r>
            <a:endParaRPr lang="en-US" sz="2400" u="sng" dirty="0">
              <a:latin typeface="Trebuchet MS"/>
              <a:cs typeface="Trebuchet MS"/>
            </a:endParaRPr>
          </a:p>
          <a:p>
            <a:pPr marL="25400">
              <a:lnSpc>
                <a:spcPct val="100000"/>
              </a:lnSpc>
              <a:spcBef>
                <a:spcPts val="220"/>
              </a:spcBef>
            </a:pPr>
            <a:r>
              <a:rPr sz="2200" dirty="0">
                <a:latin typeface="Lucida Sans Unicode"/>
                <a:cs typeface="Lucida Sans Unicode"/>
              </a:rPr>
              <a:t>Create</a:t>
            </a:r>
            <a:r>
              <a:rPr sz="2200" spc="-30" dirty="0">
                <a:latin typeface="Lucida Sans Unicode"/>
                <a:cs typeface="Lucida Sans Unicode"/>
              </a:rPr>
              <a:t> </a:t>
            </a:r>
            <a:r>
              <a:rPr sz="2200" dirty="0">
                <a:latin typeface="Lucida Sans Unicode"/>
                <a:cs typeface="Lucida Sans Unicode"/>
              </a:rPr>
              <a:t>interactive</a:t>
            </a:r>
            <a:r>
              <a:rPr sz="2200" spc="-30" dirty="0">
                <a:latin typeface="Lucida Sans Unicode"/>
                <a:cs typeface="Lucida Sans Unicode"/>
              </a:rPr>
              <a:t> </a:t>
            </a:r>
            <a:r>
              <a:rPr sz="2200" spc="-20" dirty="0">
                <a:latin typeface="Lucida Sans Unicode"/>
                <a:cs typeface="Lucida Sans Unicode"/>
              </a:rPr>
              <a:t>experiences</a:t>
            </a:r>
            <a:r>
              <a:rPr sz="2200" spc="-25" dirty="0">
                <a:latin typeface="Lucida Sans Unicode"/>
                <a:cs typeface="Lucida Sans Unicode"/>
              </a:rPr>
              <a:t> </a:t>
            </a:r>
            <a:r>
              <a:rPr sz="2200" dirty="0">
                <a:latin typeface="Lucida Sans Unicode"/>
                <a:cs typeface="Lucida Sans Unicode"/>
              </a:rPr>
              <a:t>to</a:t>
            </a:r>
            <a:r>
              <a:rPr sz="2200" spc="-30" dirty="0">
                <a:latin typeface="Lucida Sans Unicode"/>
                <a:cs typeface="Lucida Sans Unicode"/>
              </a:rPr>
              <a:t> </a:t>
            </a:r>
            <a:r>
              <a:rPr sz="2200" dirty="0">
                <a:latin typeface="Lucida Sans Unicode"/>
                <a:cs typeface="Lucida Sans Unicode"/>
              </a:rPr>
              <a:t>boost</a:t>
            </a:r>
            <a:r>
              <a:rPr sz="2200" spc="-25" dirty="0">
                <a:latin typeface="Lucida Sans Unicode"/>
                <a:cs typeface="Lucida Sans Unicode"/>
              </a:rPr>
              <a:t> </a:t>
            </a:r>
            <a:r>
              <a:rPr sz="2200" spc="-10" dirty="0">
                <a:latin typeface="Lucida Sans Unicode"/>
                <a:cs typeface="Lucida Sans Unicode"/>
              </a:rPr>
              <a:t>student</a:t>
            </a:r>
            <a:endParaRPr sz="2200" dirty="0">
              <a:latin typeface="Lucida Sans Unicode"/>
              <a:cs typeface="Lucida Sans Unicode"/>
            </a:endParaRPr>
          </a:p>
          <a:p>
            <a:pPr marL="25400">
              <a:lnSpc>
                <a:spcPct val="100000"/>
              </a:lnSpc>
              <a:spcBef>
                <a:spcPts val="434"/>
              </a:spcBef>
            </a:pPr>
            <a:r>
              <a:rPr sz="2200" dirty="0">
                <a:latin typeface="Lucida Sans Unicode"/>
                <a:cs typeface="Lucida Sans Unicode"/>
              </a:rPr>
              <a:t>participation</a:t>
            </a:r>
            <a:r>
              <a:rPr sz="2200" spc="-110" dirty="0">
                <a:latin typeface="Lucida Sans Unicode"/>
                <a:cs typeface="Lucida Sans Unicode"/>
              </a:rPr>
              <a:t> </a:t>
            </a:r>
            <a:r>
              <a:rPr sz="2200" dirty="0">
                <a:latin typeface="Lucida Sans Unicode"/>
                <a:cs typeface="Lucida Sans Unicode"/>
              </a:rPr>
              <a:t>and</a:t>
            </a:r>
            <a:r>
              <a:rPr sz="2200" spc="-110" dirty="0">
                <a:latin typeface="Lucida Sans Unicode"/>
                <a:cs typeface="Lucida Sans Unicode"/>
              </a:rPr>
              <a:t> </a:t>
            </a:r>
            <a:r>
              <a:rPr sz="2200" spc="-35" dirty="0">
                <a:latin typeface="Lucida Sans Unicode"/>
                <a:cs typeface="Lucida Sans Unicode"/>
              </a:rPr>
              <a:t>knowledge</a:t>
            </a:r>
            <a:r>
              <a:rPr sz="2200" spc="-110" dirty="0">
                <a:latin typeface="Lucida Sans Unicode"/>
                <a:cs typeface="Lucida Sans Unicode"/>
              </a:rPr>
              <a:t> </a:t>
            </a:r>
            <a:r>
              <a:rPr sz="2200" spc="-10" dirty="0">
                <a:latin typeface="Lucida Sans Unicode"/>
                <a:cs typeface="Lucida Sans Unicode"/>
              </a:rPr>
              <a:t>retention.</a:t>
            </a:r>
            <a:endParaRPr sz="2200" dirty="0">
              <a:latin typeface="Lucida Sans Unicode"/>
              <a:cs typeface="Lucida Sans Unicode"/>
            </a:endParaRPr>
          </a:p>
          <a:p>
            <a:pPr marL="521334" indent="-407034">
              <a:lnSpc>
                <a:spcPts val="4029"/>
              </a:lnSpc>
              <a:spcBef>
                <a:spcPts val="990"/>
              </a:spcBef>
              <a:buClr>
                <a:srgbClr val="FFFFFF"/>
              </a:buClr>
              <a:buSzPct val="92647"/>
              <a:buFont typeface="Arial Black"/>
              <a:buAutoNum type="arabicPlain" startAt="3"/>
              <a:tabLst>
                <a:tab pos="521334" algn="l"/>
              </a:tabLst>
            </a:pPr>
            <a:r>
              <a:rPr sz="2400" b="1" u="sng" spc="60" dirty="0">
                <a:latin typeface="Trebuchet MS"/>
                <a:cs typeface="Trebuchet MS"/>
              </a:rPr>
              <a:t>Cross-</a:t>
            </a:r>
            <a:r>
              <a:rPr sz="2400" b="1" u="sng" spc="-85" dirty="0">
                <a:latin typeface="Trebuchet MS"/>
                <a:cs typeface="Trebuchet MS"/>
              </a:rPr>
              <a:t>Platform</a:t>
            </a:r>
            <a:r>
              <a:rPr sz="2400" b="1" u="sng" spc="-175" dirty="0">
                <a:latin typeface="Trebuchet MS"/>
                <a:cs typeface="Trebuchet MS"/>
              </a:rPr>
              <a:t> </a:t>
            </a:r>
            <a:r>
              <a:rPr sz="2400" b="1" u="sng" spc="-10" dirty="0">
                <a:latin typeface="Trebuchet MS"/>
                <a:cs typeface="Trebuchet MS"/>
              </a:rPr>
              <a:t>Compatibility</a:t>
            </a:r>
            <a:endParaRPr sz="2400" u="sng" dirty="0">
              <a:latin typeface="Trebuchet MS"/>
              <a:cs typeface="Trebuchet MS"/>
            </a:endParaRPr>
          </a:p>
          <a:p>
            <a:pPr marL="49530">
              <a:lnSpc>
                <a:spcPts val="2590"/>
              </a:lnSpc>
            </a:pPr>
            <a:r>
              <a:rPr sz="2200" dirty="0">
                <a:latin typeface="Trebuchet MS"/>
                <a:cs typeface="Trebuchet MS"/>
              </a:rPr>
              <a:t>Ensure</a:t>
            </a:r>
            <a:r>
              <a:rPr sz="2200" spc="-75" dirty="0">
                <a:latin typeface="Trebuchet MS"/>
                <a:cs typeface="Trebuchet MS"/>
              </a:rPr>
              <a:t> </a:t>
            </a:r>
            <a:r>
              <a:rPr sz="2200" spc="-30" dirty="0">
                <a:latin typeface="Trebuchet MS"/>
                <a:cs typeface="Trebuchet MS"/>
              </a:rPr>
              <a:t>seamless</a:t>
            </a:r>
            <a:r>
              <a:rPr sz="2200" spc="-75" dirty="0">
                <a:latin typeface="Trebuchet MS"/>
                <a:cs typeface="Trebuchet MS"/>
              </a:rPr>
              <a:t> </a:t>
            </a:r>
            <a:r>
              <a:rPr sz="2200" spc="-70" dirty="0">
                <a:latin typeface="Trebuchet MS"/>
                <a:cs typeface="Trebuchet MS"/>
              </a:rPr>
              <a:t>functionality</a:t>
            </a:r>
            <a:r>
              <a:rPr sz="2200" spc="-75" dirty="0">
                <a:latin typeface="Trebuchet MS"/>
                <a:cs typeface="Trebuchet MS"/>
              </a:rPr>
              <a:t> </a:t>
            </a:r>
            <a:r>
              <a:rPr sz="2200" dirty="0">
                <a:latin typeface="Trebuchet MS"/>
                <a:cs typeface="Trebuchet MS"/>
              </a:rPr>
              <a:t>across</a:t>
            </a:r>
            <a:r>
              <a:rPr sz="2200" spc="-70" dirty="0">
                <a:latin typeface="Trebuchet MS"/>
                <a:cs typeface="Trebuchet MS"/>
              </a:rPr>
              <a:t> </a:t>
            </a:r>
            <a:r>
              <a:rPr sz="2200" spc="-25" dirty="0">
                <a:latin typeface="Trebuchet MS"/>
                <a:cs typeface="Trebuchet MS"/>
              </a:rPr>
              <a:t>various</a:t>
            </a:r>
            <a:r>
              <a:rPr sz="2200" spc="-75" dirty="0">
                <a:latin typeface="Trebuchet MS"/>
                <a:cs typeface="Trebuchet MS"/>
              </a:rPr>
              <a:t> </a:t>
            </a:r>
            <a:r>
              <a:rPr sz="2200" spc="-10" dirty="0">
                <a:latin typeface="Trebuchet MS"/>
                <a:cs typeface="Trebuchet MS"/>
              </a:rPr>
              <a:t>devices</a:t>
            </a:r>
            <a:endParaRPr sz="2200" dirty="0">
              <a:latin typeface="Trebuchet MS"/>
              <a:cs typeface="Trebuchet MS"/>
            </a:endParaRPr>
          </a:p>
          <a:p>
            <a:pPr marL="49530">
              <a:lnSpc>
                <a:spcPct val="100000"/>
              </a:lnSpc>
              <a:spcBef>
                <a:spcPts val="434"/>
              </a:spcBef>
            </a:pPr>
            <a:r>
              <a:rPr sz="2200" spc="-10" dirty="0">
                <a:latin typeface="Trebuchet MS"/>
                <a:cs typeface="Trebuchet MS"/>
              </a:rPr>
              <a:t>using</a:t>
            </a:r>
            <a:r>
              <a:rPr sz="2200" spc="-100" dirty="0">
                <a:latin typeface="Trebuchet MS"/>
                <a:cs typeface="Trebuchet MS"/>
              </a:rPr>
              <a:t> </a:t>
            </a:r>
            <a:r>
              <a:rPr sz="2200" spc="55" dirty="0">
                <a:latin typeface="Trebuchet MS"/>
                <a:cs typeface="Trebuchet MS"/>
              </a:rPr>
              <a:t>AR</a:t>
            </a:r>
            <a:r>
              <a:rPr sz="2200" spc="-100" dirty="0">
                <a:latin typeface="Trebuchet MS"/>
                <a:cs typeface="Trebuchet MS"/>
              </a:rPr>
              <a:t> </a:t>
            </a:r>
            <a:r>
              <a:rPr sz="2200" spc="-20" dirty="0">
                <a:latin typeface="Trebuchet MS"/>
                <a:cs typeface="Trebuchet MS"/>
              </a:rPr>
              <a:t>Foundation</a:t>
            </a:r>
            <a:r>
              <a:rPr sz="2200" spc="-100" dirty="0">
                <a:latin typeface="Trebuchet MS"/>
                <a:cs typeface="Trebuchet MS"/>
              </a:rPr>
              <a:t> </a:t>
            </a:r>
            <a:r>
              <a:rPr sz="2200" spc="-10" dirty="0">
                <a:latin typeface="Trebuchet MS"/>
                <a:cs typeface="Trebuchet MS"/>
              </a:rPr>
              <a:t>framework.</a:t>
            </a:r>
            <a:endParaRPr sz="2200" dirty="0">
              <a:latin typeface="Trebuchet MS"/>
              <a:cs typeface="Trebuchet M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4629896"/>
            <a:ext cx="2368750" cy="2685303"/>
          </a:xfrm>
          <a:prstGeom prst="rect">
            <a:avLst/>
          </a:prstGeom>
        </p:spPr>
      </p:pic>
      <p:pic>
        <p:nvPicPr>
          <p:cNvPr id="3" name="object 3"/>
          <p:cNvPicPr/>
          <p:nvPr/>
        </p:nvPicPr>
        <p:blipFill>
          <a:blip r:embed="rId3" cstate="print"/>
          <a:stretch>
            <a:fillRect/>
          </a:stretch>
        </p:blipFill>
        <p:spPr>
          <a:xfrm>
            <a:off x="0" y="0"/>
            <a:ext cx="923061" cy="1638940"/>
          </a:xfrm>
          <a:prstGeom prst="rect">
            <a:avLst/>
          </a:prstGeom>
        </p:spPr>
      </p:pic>
      <p:pic>
        <p:nvPicPr>
          <p:cNvPr id="4" name="object 4"/>
          <p:cNvPicPr/>
          <p:nvPr/>
        </p:nvPicPr>
        <p:blipFill>
          <a:blip r:embed="rId4" cstate="print"/>
          <a:stretch>
            <a:fillRect/>
          </a:stretch>
        </p:blipFill>
        <p:spPr>
          <a:xfrm>
            <a:off x="2079346" y="1372985"/>
            <a:ext cx="581024" cy="581024"/>
          </a:xfrm>
          <a:prstGeom prst="rect">
            <a:avLst/>
          </a:prstGeom>
        </p:spPr>
      </p:pic>
      <p:pic>
        <p:nvPicPr>
          <p:cNvPr id="5" name="object 5"/>
          <p:cNvPicPr/>
          <p:nvPr/>
        </p:nvPicPr>
        <p:blipFill>
          <a:blip r:embed="rId5" cstate="print"/>
          <a:stretch>
            <a:fillRect/>
          </a:stretch>
        </p:blipFill>
        <p:spPr>
          <a:xfrm>
            <a:off x="2143533" y="2461756"/>
            <a:ext cx="392300" cy="523874"/>
          </a:xfrm>
          <a:prstGeom prst="rect">
            <a:avLst/>
          </a:prstGeom>
        </p:spPr>
      </p:pic>
      <p:pic>
        <p:nvPicPr>
          <p:cNvPr id="6" name="object 6"/>
          <p:cNvPicPr/>
          <p:nvPr/>
        </p:nvPicPr>
        <p:blipFill>
          <a:blip r:embed="rId6" cstate="print"/>
          <a:stretch>
            <a:fillRect/>
          </a:stretch>
        </p:blipFill>
        <p:spPr>
          <a:xfrm>
            <a:off x="2072983" y="3528437"/>
            <a:ext cx="590549" cy="590549"/>
          </a:xfrm>
          <a:prstGeom prst="rect">
            <a:avLst/>
          </a:prstGeom>
        </p:spPr>
      </p:pic>
      <p:pic>
        <p:nvPicPr>
          <p:cNvPr id="7" name="object 7"/>
          <p:cNvPicPr/>
          <p:nvPr/>
        </p:nvPicPr>
        <p:blipFill>
          <a:blip r:embed="rId7" cstate="print"/>
          <a:stretch>
            <a:fillRect/>
          </a:stretch>
        </p:blipFill>
        <p:spPr>
          <a:xfrm>
            <a:off x="1966654" y="4483406"/>
            <a:ext cx="1019174" cy="1019174"/>
          </a:xfrm>
          <a:prstGeom prst="rect">
            <a:avLst/>
          </a:prstGeom>
        </p:spPr>
      </p:pic>
      <p:pic>
        <p:nvPicPr>
          <p:cNvPr id="8" name="object 8"/>
          <p:cNvPicPr/>
          <p:nvPr/>
        </p:nvPicPr>
        <p:blipFill>
          <a:blip r:embed="rId8" cstate="print"/>
          <a:stretch>
            <a:fillRect/>
          </a:stretch>
        </p:blipFill>
        <p:spPr>
          <a:xfrm>
            <a:off x="2025358" y="5804798"/>
            <a:ext cx="942974" cy="942974"/>
          </a:xfrm>
          <a:prstGeom prst="rect">
            <a:avLst/>
          </a:prstGeom>
        </p:spPr>
      </p:pic>
      <p:sp>
        <p:nvSpPr>
          <p:cNvPr id="9" name="object 9"/>
          <p:cNvSpPr txBox="1">
            <a:spLocks noGrp="1"/>
          </p:cNvSpPr>
          <p:nvPr>
            <p:ph type="title"/>
          </p:nvPr>
        </p:nvSpPr>
        <p:spPr>
          <a:xfrm>
            <a:off x="2325391" y="233352"/>
            <a:ext cx="5102860" cy="711200"/>
          </a:xfrm>
          <a:prstGeom prst="rect">
            <a:avLst/>
          </a:prstGeom>
        </p:spPr>
        <p:txBody>
          <a:bodyPr vert="horz" wrap="square" lIns="0" tIns="12700" rIns="0" bIns="0" rtlCol="0">
            <a:spAutoFit/>
          </a:bodyPr>
          <a:lstStyle/>
          <a:p>
            <a:pPr marL="12700">
              <a:lnSpc>
                <a:spcPct val="100000"/>
              </a:lnSpc>
              <a:spcBef>
                <a:spcPts val="100"/>
              </a:spcBef>
            </a:pPr>
            <a:r>
              <a:rPr sz="4500" u="sng" spc="-110" dirty="0"/>
              <a:t>Technological</a:t>
            </a:r>
            <a:r>
              <a:rPr sz="4500" u="sng" spc="-215" dirty="0"/>
              <a:t> </a:t>
            </a:r>
            <a:r>
              <a:rPr sz="4500" u="sng" spc="-10" dirty="0"/>
              <a:t>Stack</a:t>
            </a:r>
            <a:endParaRPr sz="4500" u="sng" dirty="0"/>
          </a:p>
        </p:txBody>
      </p:sp>
      <p:sp>
        <p:nvSpPr>
          <p:cNvPr id="10" name="object 10"/>
          <p:cNvSpPr txBox="1"/>
          <p:nvPr/>
        </p:nvSpPr>
        <p:spPr>
          <a:xfrm>
            <a:off x="2141246" y="1486364"/>
            <a:ext cx="6978015" cy="5418150"/>
          </a:xfrm>
          <a:prstGeom prst="rect">
            <a:avLst/>
          </a:prstGeom>
        </p:spPr>
        <p:txBody>
          <a:bodyPr vert="horz" wrap="square" lIns="0" tIns="44450" rIns="0" bIns="0" rtlCol="0">
            <a:spAutoFit/>
          </a:bodyPr>
          <a:lstStyle/>
          <a:p>
            <a:pPr marL="505459">
              <a:lnSpc>
                <a:spcPct val="100000"/>
              </a:lnSpc>
              <a:spcBef>
                <a:spcPts val="350"/>
              </a:spcBef>
            </a:pPr>
            <a:r>
              <a:rPr sz="2400" b="1" u="sng" spc="-10" dirty="0">
                <a:uFill>
                  <a:solidFill>
                    <a:srgbClr val="000000"/>
                  </a:solidFill>
                </a:uFill>
                <a:latin typeface="Trebuchet MS"/>
                <a:cs typeface="Trebuchet MS"/>
              </a:rPr>
              <a:t>UNITY</a:t>
            </a:r>
            <a:endParaRPr sz="2400" u="sng" dirty="0">
              <a:latin typeface="Trebuchet MS"/>
              <a:cs typeface="Trebuchet MS"/>
            </a:endParaRPr>
          </a:p>
          <a:p>
            <a:pPr marL="21590">
              <a:lnSpc>
                <a:spcPct val="100000"/>
              </a:lnSpc>
              <a:spcBef>
                <a:spcPts val="195"/>
              </a:spcBef>
            </a:pPr>
            <a:r>
              <a:rPr sz="1750" spc="-70" dirty="0">
                <a:latin typeface="Trebuchet MS"/>
                <a:cs typeface="Trebuchet MS"/>
              </a:rPr>
              <a:t>Utilized</a:t>
            </a:r>
            <a:r>
              <a:rPr sz="1750" spc="-65" dirty="0">
                <a:latin typeface="Trebuchet MS"/>
                <a:cs typeface="Trebuchet MS"/>
              </a:rPr>
              <a:t> </a:t>
            </a:r>
            <a:r>
              <a:rPr sz="1750" dirty="0">
                <a:latin typeface="Trebuchet MS"/>
                <a:cs typeface="Trebuchet MS"/>
              </a:rPr>
              <a:t>for</a:t>
            </a:r>
            <a:r>
              <a:rPr sz="1750" spc="-60" dirty="0">
                <a:latin typeface="Trebuchet MS"/>
                <a:cs typeface="Trebuchet MS"/>
              </a:rPr>
              <a:t> </a:t>
            </a:r>
            <a:r>
              <a:rPr sz="1750" spc="-10" dirty="0">
                <a:latin typeface="Trebuchet MS"/>
                <a:cs typeface="Trebuchet MS"/>
              </a:rPr>
              <a:t>core</a:t>
            </a:r>
            <a:r>
              <a:rPr sz="1750" spc="-65" dirty="0">
                <a:latin typeface="Trebuchet MS"/>
                <a:cs typeface="Trebuchet MS"/>
              </a:rPr>
              <a:t> </a:t>
            </a:r>
            <a:r>
              <a:rPr sz="1750" spc="-50" dirty="0">
                <a:latin typeface="Trebuchet MS"/>
                <a:cs typeface="Trebuchet MS"/>
              </a:rPr>
              <a:t>development,</a:t>
            </a:r>
            <a:r>
              <a:rPr sz="1750" spc="-60" dirty="0">
                <a:latin typeface="Trebuchet MS"/>
                <a:cs typeface="Trebuchet MS"/>
              </a:rPr>
              <a:t> </a:t>
            </a:r>
            <a:r>
              <a:rPr sz="1750" spc="-45" dirty="0">
                <a:latin typeface="Trebuchet MS"/>
                <a:cs typeface="Trebuchet MS"/>
              </a:rPr>
              <a:t>leveraging</a:t>
            </a:r>
            <a:r>
              <a:rPr sz="1750" spc="-65" dirty="0">
                <a:latin typeface="Trebuchet MS"/>
                <a:cs typeface="Trebuchet MS"/>
              </a:rPr>
              <a:t> its</a:t>
            </a:r>
            <a:r>
              <a:rPr sz="1750" spc="-60" dirty="0">
                <a:latin typeface="Trebuchet MS"/>
                <a:cs typeface="Trebuchet MS"/>
              </a:rPr>
              <a:t> </a:t>
            </a:r>
            <a:r>
              <a:rPr sz="1750" spc="-40" dirty="0">
                <a:latin typeface="Trebuchet MS"/>
                <a:cs typeface="Trebuchet MS"/>
              </a:rPr>
              <a:t>powerful</a:t>
            </a:r>
            <a:r>
              <a:rPr sz="1750" spc="-60" dirty="0">
                <a:latin typeface="Trebuchet MS"/>
                <a:cs typeface="Trebuchet MS"/>
              </a:rPr>
              <a:t> </a:t>
            </a:r>
            <a:r>
              <a:rPr sz="1750" spc="50" dirty="0">
                <a:latin typeface="Trebuchet MS"/>
                <a:cs typeface="Trebuchet MS"/>
              </a:rPr>
              <a:t>AR</a:t>
            </a:r>
            <a:r>
              <a:rPr sz="1750" spc="-65" dirty="0">
                <a:latin typeface="Trebuchet MS"/>
                <a:cs typeface="Trebuchet MS"/>
              </a:rPr>
              <a:t> </a:t>
            </a:r>
            <a:r>
              <a:rPr sz="1750" spc="-10" dirty="0">
                <a:latin typeface="Trebuchet MS"/>
                <a:cs typeface="Trebuchet MS"/>
              </a:rPr>
              <a:t>capabilities.</a:t>
            </a:r>
            <a:endParaRPr sz="1750" dirty="0">
              <a:latin typeface="Trebuchet MS"/>
              <a:cs typeface="Trebuchet MS"/>
            </a:endParaRPr>
          </a:p>
          <a:p>
            <a:pPr>
              <a:lnSpc>
                <a:spcPct val="100000"/>
              </a:lnSpc>
              <a:spcBef>
                <a:spcPts val="1175"/>
              </a:spcBef>
            </a:pPr>
            <a:endParaRPr sz="1750" dirty="0">
              <a:latin typeface="Trebuchet MS"/>
              <a:cs typeface="Trebuchet MS"/>
            </a:endParaRPr>
          </a:p>
          <a:p>
            <a:pPr marL="452120">
              <a:lnSpc>
                <a:spcPct val="100000"/>
              </a:lnSpc>
              <a:spcBef>
                <a:spcPts val="5"/>
              </a:spcBef>
            </a:pPr>
            <a:r>
              <a:rPr sz="2400" b="1" u="sng" dirty="0">
                <a:uFill>
                  <a:solidFill>
                    <a:srgbClr val="000000"/>
                  </a:solidFill>
                </a:uFill>
                <a:latin typeface="Trebuchet MS"/>
                <a:cs typeface="Trebuchet MS"/>
              </a:rPr>
              <a:t>AR</a:t>
            </a:r>
            <a:r>
              <a:rPr sz="2400" b="1" u="sng" spc="-90" dirty="0">
                <a:uFill>
                  <a:solidFill>
                    <a:srgbClr val="000000"/>
                  </a:solidFill>
                </a:uFill>
                <a:latin typeface="Trebuchet MS"/>
                <a:cs typeface="Trebuchet MS"/>
              </a:rPr>
              <a:t> </a:t>
            </a:r>
            <a:r>
              <a:rPr sz="2400" b="1" u="sng" spc="-10" dirty="0">
                <a:uFill>
                  <a:solidFill>
                    <a:srgbClr val="000000"/>
                  </a:solidFill>
                </a:uFill>
                <a:latin typeface="Trebuchet MS"/>
                <a:cs typeface="Trebuchet MS"/>
              </a:rPr>
              <a:t>Foundation</a:t>
            </a:r>
            <a:endParaRPr sz="2400" u="sng" dirty="0">
              <a:latin typeface="Trebuchet MS"/>
              <a:cs typeface="Trebuchet MS"/>
            </a:endParaRPr>
          </a:p>
          <a:p>
            <a:pPr marL="12700">
              <a:lnSpc>
                <a:spcPct val="100000"/>
              </a:lnSpc>
              <a:spcBef>
                <a:spcPts val="430"/>
              </a:spcBef>
            </a:pPr>
            <a:r>
              <a:rPr sz="1750" spc="-50" dirty="0">
                <a:latin typeface="Trebuchet MS"/>
                <a:cs typeface="Trebuchet MS"/>
              </a:rPr>
              <a:t>Implemented</a:t>
            </a:r>
            <a:r>
              <a:rPr sz="1750" spc="-55" dirty="0">
                <a:latin typeface="Trebuchet MS"/>
                <a:cs typeface="Trebuchet MS"/>
              </a:rPr>
              <a:t> </a:t>
            </a:r>
            <a:r>
              <a:rPr sz="1750" spc="-10" dirty="0">
                <a:latin typeface="Trebuchet MS"/>
                <a:cs typeface="Trebuchet MS"/>
              </a:rPr>
              <a:t>for</a:t>
            </a:r>
            <a:r>
              <a:rPr sz="1750" spc="-50" dirty="0">
                <a:latin typeface="Trebuchet MS"/>
                <a:cs typeface="Trebuchet MS"/>
              </a:rPr>
              <a:t> </a:t>
            </a:r>
            <a:r>
              <a:rPr sz="1750" dirty="0">
                <a:latin typeface="Trebuchet MS"/>
                <a:cs typeface="Trebuchet MS"/>
              </a:rPr>
              <a:t>cross-</a:t>
            </a:r>
            <a:r>
              <a:rPr sz="1750" spc="-50" dirty="0">
                <a:latin typeface="Trebuchet MS"/>
                <a:cs typeface="Trebuchet MS"/>
              </a:rPr>
              <a:t>platform </a:t>
            </a:r>
            <a:r>
              <a:rPr sz="1750" dirty="0">
                <a:latin typeface="Trebuchet MS"/>
                <a:cs typeface="Trebuchet MS"/>
              </a:rPr>
              <a:t>AR</a:t>
            </a:r>
            <a:r>
              <a:rPr sz="1750" spc="-55" dirty="0">
                <a:latin typeface="Trebuchet MS"/>
                <a:cs typeface="Trebuchet MS"/>
              </a:rPr>
              <a:t> </a:t>
            </a:r>
            <a:r>
              <a:rPr sz="1750" spc="-65" dirty="0">
                <a:latin typeface="Trebuchet MS"/>
                <a:cs typeface="Trebuchet MS"/>
              </a:rPr>
              <a:t>functionality</a:t>
            </a:r>
            <a:r>
              <a:rPr sz="1750" spc="-50" dirty="0">
                <a:latin typeface="Trebuchet MS"/>
                <a:cs typeface="Trebuchet MS"/>
              </a:rPr>
              <a:t> </a:t>
            </a:r>
            <a:r>
              <a:rPr sz="1750" spc="-20" dirty="0">
                <a:latin typeface="Trebuchet MS"/>
                <a:cs typeface="Trebuchet MS"/>
              </a:rPr>
              <a:t>and</a:t>
            </a:r>
            <a:r>
              <a:rPr sz="1750" spc="-50" dirty="0">
                <a:latin typeface="Trebuchet MS"/>
                <a:cs typeface="Trebuchet MS"/>
              </a:rPr>
              <a:t> </a:t>
            </a:r>
            <a:r>
              <a:rPr sz="1750" spc="-70" dirty="0">
                <a:latin typeface="Trebuchet MS"/>
                <a:cs typeface="Trebuchet MS"/>
              </a:rPr>
              <a:t>device</a:t>
            </a:r>
            <a:r>
              <a:rPr sz="1750" spc="-55" dirty="0">
                <a:latin typeface="Trebuchet MS"/>
                <a:cs typeface="Trebuchet MS"/>
              </a:rPr>
              <a:t> </a:t>
            </a:r>
            <a:r>
              <a:rPr sz="1750" spc="-10" dirty="0">
                <a:latin typeface="Trebuchet MS"/>
                <a:cs typeface="Trebuchet MS"/>
              </a:rPr>
              <a:t>optimization</a:t>
            </a:r>
            <a:endParaRPr sz="1750" dirty="0">
              <a:latin typeface="Trebuchet MS"/>
              <a:cs typeface="Trebuchet MS"/>
            </a:endParaRPr>
          </a:p>
          <a:p>
            <a:pPr>
              <a:lnSpc>
                <a:spcPct val="100000"/>
              </a:lnSpc>
              <a:spcBef>
                <a:spcPts val="850"/>
              </a:spcBef>
            </a:pPr>
            <a:endParaRPr sz="1750" dirty="0">
              <a:latin typeface="Trebuchet MS"/>
              <a:cs typeface="Trebuchet MS"/>
            </a:endParaRPr>
          </a:p>
          <a:p>
            <a:pPr marL="565785">
              <a:lnSpc>
                <a:spcPct val="100000"/>
              </a:lnSpc>
            </a:pPr>
            <a:r>
              <a:rPr sz="2400" b="1" u="sng" spc="-10" dirty="0">
                <a:uFill>
                  <a:solidFill>
                    <a:srgbClr val="000000"/>
                  </a:solidFill>
                </a:uFill>
                <a:latin typeface="Trebuchet MS"/>
                <a:cs typeface="Trebuchet MS"/>
              </a:rPr>
              <a:t>Blender</a:t>
            </a:r>
            <a:endParaRPr sz="2400" u="sng" dirty="0">
              <a:latin typeface="Trebuchet MS"/>
              <a:cs typeface="Trebuchet MS"/>
            </a:endParaRPr>
          </a:p>
          <a:p>
            <a:pPr marL="33655">
              <a:lnSpc>
                <a:spcPct val="100000"/>
              </a:lnSpc>
              <a:spcBef>
                <a:spcPts val="155"/>
              </a:spcBef>
            </a:pPr>
            <a:r>
              <a:rPr sz="1750" spc="-20" dirty="0">
                <a:latin typeface="Trebuchet MS"/>
                <a:cs typeface="Trebuchet MS"/>
              </a:rPr>
              <a:t>Employed</a:t>
            </a:r>
            <a:r>
              <a:rPr sz="1750" spc="-50" dirty="0">
                <a:latin typeface="Trebuchet MS"/>
                <a:cs typeface="Trebuchet MS"/>
              </a:rPr>
              <a:t> </a:t>
            </a:r>
            <a:r>
              <a:rPr sz="1750" spc="-10" dirty="0">
                <a:latin typeface="Trebuchet MS"/>
                <a:cs typeface="Trebuchet MS"/>
              </a:rPr>
              <a:t>for</a:t>
            </a:r>
            <a:r>
              <a:rPr sz="1750" spc="-50" dirty="0">
                <a:latin typeface="Trebuchet MS"/>
                <a:cs typeface="Trebuchet MS"/>
              </a:rPr>
              <a:t> </a:t>
            </a:r>
            <a:r>
              <a:rPr sz="1750" spc="-55" dirty="0">
                <a:latin typeface="Trebuchet MS"/>
                <a:cs typeface="Trebuchet MS"/>
              </a:rPr>
              <a:t>creating</a:t>
            </a:r>
            <a:r>
              <a:rPr sz="1750" spc="-45" dirty="0">
                <a:latin typeface="Trebuchet MS"/>
                <a:cs typeface="Trebuchet MS"/>
              </a:rPr>
              <a:t> </a:t>
            </a:r>
            <a:r>
              <a:rPr sz="1750" spc="-20" dirty="0">
                <a:latin typeface="Trebuchet MS"/>
                <a:cs typeface="Trebuchet MS"/>
              </a:rPr>
              <a:t>high-</a:t>
            </a:r>
            <a:r>
              <a:rPr sz="1750" spc="-85" dirty="0">
                <a:latin typeface="Trebuchet MS"/>
                <a:cs typeface="Trebuchet MS"/>
              </a:rPr>
              <a:t>fidelity,</a:t>
            </a:r>
            <a:r>
              <a:rPr sz="1750" spc="-50" dirty="0">
                <a:latin typeface="Trebuchet MS"/>
                <a:cs typeface="Trebuchet MS"/>
              </a:rPr>
              <a:t> </a:t>
            </a:r>
            <a:r>
              <a:rPr sz="1750" spc="-40" dirty="0">
                <a:latin typeface="Trebuchet MS"/>
                <a:cs typeface="Trebuchet MS"/>
              </a:rPr>
              <a:t>low-</a:t>
            </a:r>
            <a:r>
              <a:rPr sz="1750" spc="-35" dirty="0">
                <a:latin typeface="Trebuchet MS"/>
                <a:cs typeface="Trebuchet MS"/>
              </a:rPr>
              <a:t>poly</a:t>
            </a:r>
            <a:r>
              <a:rPr sz="1750" spc="-45" dirty="0">
                <a:latin typeface="Trebuchet MS"/>
                <a:cs typeface="Trebuchet MS"/>
              </a:rPr>
              <a:t> </a:t>
            </a:r>
            <a:r>
              <a:rPr sz="1750" spc="85" dirty="0">
                <a:latin typeface="Trebuchet MS"/>
                <a:cs typeface="Trebuchet MS"/>
              </a:rPr>
              <a:t>3D</a:t>
            </a:r>
            <a:r>
              <a:rPr sz="1750" spc="-50" dirty="0">
                <a:latin typeface="Trebuchet MS"/>
                <a:cs typeface="Trebuchet MS"/>
              </a:rPr>
              <a:t> </a:t>
            </a:r>
            <a:r>
              <a:rPr sz="1750" spc="-65" dirty="0">
                <a:latin typeface="Trebuchet MS"/>
                <a:cs typeface="Trebuchet MS"/>
              </a:rPr>
              <a:t>anatomical</a:t>
            </a:r>
            <a:r>
              <a:rPr sz="1750" spc="-50" dirty="0">
                <a:latin typeface="Trebuchet MS"/>
                <a:cs typeface="Trebuchet MS"/>
              </a:rPr>
              <a:t> </a:t>
            </a:r>
            <a:r>
              <a:rPr sz="1750" spc="-10" dirty="0">
                <a:latin typeface="Trebuchet MS"/>
                <a:cs typeface="Trebuchet MS"/>
              </a:rPr>
              <a:t>models.</a:t>
            </a:r>
            <a:endParaRPr sz="1750" dirty="0">
              <a:latin typeface="Trebuchet MS"/>
              <a:cs typeface="Trebuchet MS"/>
            </a:endParaRPr>
          </a:p>
          <a:p>
            <a:pPr>
              <a:lnSpc>
                <a:spcPct val="100000"/>
              </a:lnSpc>
            </a:pPr>
            <a:endParaRPr sz="1750" dirty="0">
              <a:latin typeface="Trebuchet MS"/>
              <a:cs typeface="Trebuchet MS"/>
            </a:endParaRPr>
          </a:p>
          <a:p>
            <a:pPr>
              <a:lnSpc>
                <a:spcPct val="100000"/>
              </a:lnSpc>
              <a:spcBef>
                <a:spcPts val="730"/>
              </a:spcBef>
            </a:pPr>
            <a:endParaRPr sz="1750" dirty="0">
              <a:latin typeface="Trebuchet MS"/>
              <a:cs typeface="Trebuchet MS"/>
            </a:endParaRPr>
          </a:p>
          <a:p>
            <a:pPr marL="670560">
              <a:lnSpc>
                <a:spcPct val="100000"/>
              </a:lnSpc>
            </a:pPr>
            <a:r>
              <a:rPr sz="2400" b="1" u="sng" spc="175" dirty="0">
                <a:uFill>
                  <a:solidFill>
                    <a:srgbClr val="000000"/>
                  </a:solidFill>
                </a:uFill>
                <a:latin typeface="Trebuchet MS"/>
                <a:cs typeface="Trebuchet MS"/>
              </a:rPr>
              <a:t>C#</a:t>
            </a:r>
            <a:endParaRPr sz="2400" u="sng" dirty="0">
              <a:latin typeface="Trebuchet MS"/>
              <a:cs typeface="Trebuchet MS"/>
            </a:endParaRPr>
          </a:p>
          <a:p>
            <a:pPr marL="45720">
              <a:lnSpc>
                <a:spcPct val="100000"/>
              </a:lnSpc>
              <a:spcBef>
                <a:spcPts val="130"/>
              </a:spcBef>
            </a:pPr>
            <a:r>
              <a:rPr sz="1750" spc="-10" dirty="0">
                <a:latin typeface="Trebuchet MS"/>
                <a:cs typeface="Trebuchet MS"/>
              </a:rPr>
              <a:t>Used</a:t>
            </a:r>
            <a:r>
              <a:rPr sz="1750" spc="-85" dirty="0">
                <a:latin typeface="Trebuchet MS"/>
                <a:cs typeface="Trebuchet MS"/>
              </a:rPr>
              <a:t> </a:t>
            </a:r>
            <a:r>
              <a:rPr sz="1750" spc="-10" dirty="0">
                <a:latin typeface="Trebuchet MS"/>
                <a:cs typeface="Trebuchet MS"/>
              </a:rPr>
              <a:t>for</a:t>
            </a:r>
            <a:r>
              <a:rPr sz="1750" spc="-75" dirty="0">
                <a:latin typeface="Trebuchet MS"/>
                <a:cs typeface="Trebuchet MS"/>
              </a:rPr>
              <a:t> </a:t>
            </a:r>
            <a:r>
              <a:rPr sz="1750" spc="-45" dirty="0">
                <a:latin typeface="Trebuchet MS"/>
                <a:cs typeface="Trebuchet MS"/>
              </a:rPr>
              <a:t>scripting</a:t>
            </a:r>
            <a:r>
              <a:rPr sz="1750" spc="-75" dirty="0">
                <a:latin typeface="Trebuchet MS"/>
                <a:cs typeface="Trebuchet MS"/>
              </a:rPr>
              <a:t> </a:t>
            </a:r>
            <a:r>
              <a:rPr sz="1750" spc="-50" dirty="0">
                <a:latin typeface="Trebuchet MS"/>
                <a:cs typeface="Trebuchet MS"/>
              </a:rPr>
              <a:t>complex</a:t>
            </a:r>
            <a:r>
              <a:rPr sz="1750" spc="-70" dirty="0">
                <a:latin typeface="Trebuchet MS"/>
                <a:cs typeface="Trebuchet MS"/>
              </a:rPr>
              <a:t> </a:t>
            </a:r>
            <a:r>
              <a:rPr sz="1750" spc="-55" dirty="0">
                <a:latin typeface="Trebuchet MS"/>
                <a:cs typeface="Trebuchet MS"/>
              </a:rPr>
              <a:t>interactions</a:t>
            </a:r>
            <a:r>
              <a:rPr sz="1750" spc="-75" dirty="0">
                <a:latin typeface="Trebuchet MS"/>
                <a:cs typeface="Trebuchet MS"/>
              </a:rPr>
              <a:t> </a:t>
            </a:r>
            <a:r>
              <a:rPr sz="1750" spc="-20" dirty="0">
                <a:latin typeface="Trebuchet MS"/>
                <a:cs typeface="Trebuchet MS"/>
              </a:rPr>
              <a:t>and</a:t>
            </a:r>
            <a:r>
              <a:rPr sz="1750" spc="-75" dirty="0">
                <a:latin typeface="Trebuchet MS"/>
                <a:cs typeface="Trebuchet MS"/>
              </a:rPr>
              <a:t> </a:t>
            </a:r>
            <a:r>
              <a:rPr sz="1750" dirty="0">
                <a:latin typeface="Trebuchet MS"/>
                <a:cs typeface="Trebuchet MS"/>
              </a:rPr>
              <a:t>AR</a:t>
            </a:r>
            <a:r>
              <a:rPr sz="1750" spc="-70" dirty="0">
                <a:latin typeface="Trebuchet MS"/>
                <a:cs typeface="Trebuchet MS"/>
              </a:rPr>
              <a:t> </a:t>
            </a:r>
            <a:r>
              <a:rPr sz="1750" spc="-10" dirty="0">
                <a:latin typeface="Trebuchet MS"/>
                <a:cs typeface="Trebuchet MS"/>
              </a:rPr>
              <a:t>behaviors.</a:t>
            </a:r>
            <a:endParaRPr sz="1750" dirty="0">
              <a:latin typeface="Trebuchet MS"/>
              <a:cs typeface="Trebuchet MS"/>
            </a:endParaRPr>
          </a:p>
          <a:p>
            <a:pPr>
              <a:lnSpc>
                <a:spcPct val="100000"/>
              </a:lnSpc>
            </a:pPr>
            <a:endParaRPr sz="1750" dirty="0">
              <a:latin typeface="Trebuchet MS"/>
              <a:cs typeface="Trebuchet MS"/>
            </a:endParaRPr>
          </a:p>
          <a:p>
            <a:pPr>
              <a:lnSpc>
                <a:spcPct val="100000"/>
              </a:lnSpc>
              <a:spcBef>
                <a:spcPts val="600"/>
              </a:spcBef>
            </a:pPr>
            <a:endParaRPr sz="1750" dirty="0">
              <a:latin typeface="Trebuchet MS"/>
              <a:cs typeface="Trebuchet MS"/>
            </a:endParaRPr>
          </a:p>
          <a:p>
            <a:pPr marL="680085">
              <a:lnSpc>
                <a:spcPct val="100000"/>
              </a:lnSpc>
            </a:pPr>
            <a:r>
              <a:rPr sz="2400" b="1" u="sng" spc="-20" dirty="0">
                <a:uFill>
                  <a:solidFill>
                    <a:srgbClr val="000000"/>
                  </a:solidFill>
                </a:uFill>
                <a:latin typeface="Trebuchet MS"/>
                <a:cs typeface="Trebuchet MS"/>
              </a:rPr>
              <a:t>Visual</a:t>
            </a:r>
            <a:r>
              <a:rPr sz="2400" b="1" u="sng" spc="-135" dirty="0">
                <a:uFill>
                  <a:solidFill>
                    <a:srgbClr val="000000"/>
                  </a:solidFill>
                </a:uFill>
                <a:latin typeface="Trebuchet MS"/>
                <a:cs typeface="Trebuchet MS"/>
              </a:rPr>
              <a:t> </a:t>
            </a:r>
            <a:r>
              <a:rPr sz="2400" b="1" u="sng" spc="-10" dirty="0">
                <a:uFill>
                  <a:solidFill>
                    <a:srgbClr val="000000"/>
                  </a:solidFill>
                </a:uFill>
                <a:latin typeface="Trebuchet MS"/>
                <a:cs typeface="Trebuchet MS"/>
              </a:rPr>
              <a:t>Studio</a:t>
            </a:r>
            <a:endParaRPr sz="2400" u="sng" dirty="0">
              <a:latin typeface="Trebuchet MS"/>
              <a:cs typeface="Trebuchet MS"/>
            </a:endParaRPr>
          </a:p>
          <a:p>
            <a:pPr marL="97155">
              <a:lnSpc>
                <a:spcPct val="100000"/>
              </a:lnSpc>
              <a:spcBef>
                <a:spcPts val="55"/>
              </a:spcBef>
            </a:pPr>
            <a:r>
              <a:rPr sz="1750" spc="-55" dirty="0">
                <a:latin typeface="Trebuchet MS"/>
                <a:cs typeface="Trebuchet MS"/>
              </a:rPr>
              <a:t>Integrated</a:t>
            </a:r>
            <a:r>
              <a:rPr sz="1750" spc="-80" dirty="0">
                <a:latin typeface="Trebuchet MS"/>
                <a:cs typeface="Trebuchet MS"/>
              </a:rPr>
              <a:t> </a:t>
            </a:r>
            <a:r>
              <a:rPr sz="1750" spc="-55" dirty="0">
                <a:latin typeface="Trebuchet MS"/>
                <a:cs typeface="Trebuchet MS"/>
              </a:rPr>
              <a:t>development</a:t>
            </a:r>
            <a:r>
              <a:rPr sz="1750" spc="-75" dirty="0">
                <a:latin typeface="Trebuchet MS"/>
                <a:cs typeface="Trebuchet MS"/>
              </a:rPr>
              <a:t> </a:t>
            </a:r>
            <a:r>
              <a:rPr sz="1750" spc="-45" dirty="0">
                <a:latin typeface="Trebuchet MS"/>
                <a:cs typeface="Trebuchet MS"/>
              </a:rPr>
              <a:t>environment</a:t>
            </a:r>
            <a:r>
              <a:rPr sz="1750" spc="-75" dirty="0">
                <a:latin typeface="Trebuchet MS"/>
                <a:cs typeface="Trebuchet MS"/>
              </a:rPr>
              <a:t> </a:t>
            </a:r>
            <a:r>
              <a:rPr sz="1750" spc="-10" dirty="0">
                <a:latin typeface="Trebuchet MS"/>
                <a:cs typeface="Trebuchet MS"/>
              </a:rPr>
              <a:t>for</a:t>
            </a:r>
            <a:r>
              <a:rPr sz="1750" spc="-75" dirty="0">
                <a:latin typeface="Trebuchet MS"/>
                <a:cs typeface="Trebuchet MS"/>
              </a:rPr>
              <a:t> </a:t>
            </a:r>
            <a:r>
              <a:rPr sz="1750" spc="-10" dirty="0">
                <a:latin typeface="Trebuchet MS"/>
                <a:cs typeface="Trebuchet MS"/>
              </a:rPr>
              <a:t>coding</a:t>
            </a:r>
            <a:endParaRPr sz="1750" dirty="0">
              <a:latin typeface="Trebuchet MS"/>
              <a:cs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360528" y="5360804"/>
            <a:ext cx="1533524" cy="1447799"/>
          </a:xfrm>
          <a:prstGeom prst="rect">
            <a:avLst/>
          </a:prstGeom>
        </p:spPr>
      </p:pic>
      <p:pic>
        <p:nvPicPr>
          <p:cNvPr id="3" name="object 3"/>
          <p:cNvPicPr/>
          <p:nvPr/>
        </p:nvPicPr>
        <p:blipFill>
          <a:blip r:embed="rId3" cstate="print"/>
          <a:stretch>
            <a:fillRect/>
          </a:stretch>
        </p:blipFill>
        <p:spPr>
          <a:xfrm>
            <a:off x="5918304" y="0"/>
            <a:ext cx="3835295" cy="5152572"/>
          </a:xfrm>
          <a:prstGeom prst="rect">
            <a:avLst/>
          </a:prstGeom>
        </p:spPr>
      </p:pic>
      <p:sp>
        <p:nvSpPr>
          <p:cNvPr id="4" name="object 4"/>
          <p:cNvSpPr txBox="1">
            <a:spLocks noGrp="1"/>
          </p:cNvSpPr>
          <p:nvPr>
            <p:ph type="title"/>
          </p:nvPr>
        </p:nvSpPr>
        <p:spPr>
          <a:xfrm>
            <a:off x="189012" y="282095"/>
            <a:ext cx="4043045" cy="1318895"/>
          </a:xfrm>
          <a:prstGeom prst="rect">
            <a:avLst/>
          </a:prstGeom>
        </p:spPr>
        <p:txBody>
          <a:bodyPr vert="horz" wrap="square" lIns="0" tIns="43815" rIns="0" bIns="0" rtlCol="0">
            <a:spAutoFit/>
          </a:bodyPr>
          <a:lstStyle/>
          <a:p>
            <a:pPr marL="12700" marR="5080">
              <a:lnSpc>
                <a:spcPts val="5020"/>
              </a:lnSpc>
              <a:spcBef>
                <a:spcPts val="345"/>
              </a:spcBef>
            </a:pPr>
            <a:r>
              <a:rPr u="sng" spc="180" dirty="0">
                <a:solidFill>
                  <a:srgbClr val="FFFFFF"/>
                </a:solidFill>
                <a:uFill>
                  <a:solidFill>
                    <a:srgbClr val="FFFFFF"/>
                  </a:solidFill>
                </a:uFill>
              </a:rPr>
              <a:t>K</a:t>
            </a:r>
            <a:r>
              <a:rPr u="sng" spc="175" dirty="0">
                <a:solidFill>
                  <a:srgbClr val="FFFFFF"/>
                </a:solidFill>
                <a:uFill>
                  <a:solidFill>
                    <a:srgbClr val="FFFFFF"/>
                  </a:solidFill>
                </a:uFill>
              </a:rPr>
              <a:t>e</a:t>
            </a:r>
            <a:r>
              <a:rPr u="sng" spc="-355" dirty="0">
                <a:solidFill>
                  <a:srgbClr val="FFFFFF"/>
                </a:solidFill>
              </a:rPr>
              <a:t>y</a:t>
            </a:r>
            <a:r>
              <a:rPr b="0" u="sng" spc="35" dirty="0">
                <a:solidFill>
                  <a:srgbClr val="FFFFFF"/>
                </a:solidFill>
                <a:uFill>
                  <a:solidFill>
                    <a:srgbClr val="FFFFFF"/>
                  </a:solidFill>
                </a:uFill>
                <a:latin typeface="Times New Roman"/>
                <a:cs typeface="Times New Roman"/>
              </a:rPr>
              <a:t> </a:t>
            </a:r>
            <a:r>
              <a:rPr u="sng" spc="-35" dirty="0">
                <a:solidFill>
                  <a:srgbClr val="FFFFFF"/>
                </a:solidFill>
                <a:uFill>
                  <a:solidFill>
                    <a:srgbClr val="FFFFFF"/>
                  </a:solidFill>
                </a:uFill>
              </a:rPr>
              <a:t>Insights</a:t>
            </a:r>
            <a:r>
              <a:rPr u="sng" spc="-290" dirty="0">
                <a:solidFill>
                  <a:srgbClr val="FFFFFF"/>
                </a:solidFill>
                <a:uFill>
                  <a:solidFill>
                    <a:srgbClr val="FFFFFF"/>
                  </a:solidFill>
                </a:uFill>
              </a:rPr>
              <a:t> </a:t>
            </a:r>
            <a:r>
              <a:rPr u="sng" spc="-45" dirty="0">
                <a:solidFill>
                  <a:srgbClr val="FFFFFF"/>
                </a:solidFill>
                <a:uFill>
                  <a:solidFill>
                    <a:srgbClr val="FFFFFF"/>
                  </a:solidFill>
                </a:uFill>
              </a:rPr>
              <a:t>and</a:t>
            </a:r>
            <a:r>
              <a:rPr u="sng" spc="-45" dirty="0">
                <a:solidFill>
                  <a:srgbClr val="FFFFFF"/>
                </a:solidFill>
              </a:rPr>
              <a:t> </a:t>
            </a:r>
            <a:r>
              <a:rPr u="sng" spc="-20" dirty="0">
                <a:solidFill>
                  <a:srgbClr val="FFFFFF"/>
                </a:solidFill>
                <a:uFill>
                  <a:solidFill>
                    <a:srgbClr val="FFFFFF"/>
                  </a:solidFill>
                </a:uFill>
              </a:rPr>
              <a:t>Justifications</a:t>
            </a:r>
          </a:p>
        </p:txBody>
      </p:sp>
      <p:pic>
        <p:nvPicPr>
          <p:cNvPr id="5" name="object 5"/>
          <p:cNvPicPr/>
          <p:nvPr/>
        </p:nvPicPr>
        <p:blipFill>
          <a:blip r:embed="rId4" cstate="print"/>
          <a:stretch>
            <a:fillRect/>
          </a:stretch>
        </p:blipFill>
        <p:spPr>
          <a:xfrm>
            <a:off x="3985361" y="0"/>
            <a:ext cx="1087623" cy="733194"/>
          </a:xfrm>
          <a:prstGeom prst="rect">
            <a:avLst/>
          </a:prstGeom>
        </p:spPr>
      </p:pic>
      <p:sp>
        <p:nvSpPr>
          <p:cNvPr id="6" name="object 6"/>
          <p:cNvSpPr txBox="1"/>
          <p:nvPr/>
        </p:nvSpPr>
        <p:spPr>
          <a:xfrm>
            <a:off x="189012" y="1700425"/>
            <a:ext cx="5480685" cy="5168900"/>
          </a:xfrm>
          <a:prstGeom prst="rect">
            <a:avLst/>
          </a:prstGeom>
        </p:spPr>
        <p:txBody>
          <a:bodyPr vert="horz" wrap="square" lIns="0" tIns="12065" rIns="0" bIns="0" rtlCol="0">
            <a:spAutoFit/>
          </a:bodyPr>
          <a:lstStyle/>
          <a:p>
            <a:pPr marL="12700" marR="5080" indent="358775">
              <a:lnSpc>
                <a:spcPct val="114799"/>
              </a:lnSpc>
              <a:spcBef>
                <a:spcPts val="95"/>
              </a:spcBef>
              <a:buAutoNum type="arabicPeriod"/>
              <a:tabLst>
                <a:tab pos="371475" algn="l"/>
              </a:tabLst>
            </a:pPr>
            <a:r>
              <a:rPr sz="2450" spc="65" dirty="0">
                <a:solidFill>
                  <a:srgbClr val="FFFFFF"/>
                </a:solidFill>
                <a:latin typeface="Trebuchet MS"/>
                <a:cs typeface="Trebuchet MS"/>
              </a:rPr>
              <a:t>AR</a:t>
            </a:r>
            <a:r>
              <a:rPr sz="2450" spc="-114" dirty="0">
                <a:solidFill>
                  <a:srgbClr val="FFFFFF"/>
                </a:solidFill>
                <a:latin typeface="Trebuchet MS"/>
                <a:cs typeface="Trebuchet MS"/>
              </a:rPr>
              <a:t> </a:t>
            </a:r>
            <a:r>
              <a:rPr sz="2450" spc="-30" dirty="0">
                <a:solidFill>
                  <a:srgbClr val="FFFFFF"/>
                </a:solidFill>
                <a:latin typeface="Trebuchet MS"/>
                <a:cs typeface="Trebuchet MS"/>
              </a:rPr>
              <a:t>enhances</a:t>
            </a:r>
            <a:r>
              <a:rPr sz="2450" spc="-114" dirty="0">
                <a:solidFill>
                  <a:srgbClr val="FFFFFF"/>
                </a:solidFill>
                <a:latin typeface="Trebuchet MS"/>
                <a:cs typeface="Trebuchet MS"/>
              </a:rPr>
              <a:t> </a:t>
            </a:r>
            <a:r>
              <a:rPr sz="2450" spc="-55" dirty="0">
                <a:solidFill>
                  <a:srgbClr val="FFFFFF"/>
                </a:solidFill>
                <a:latin typeface="Trebuchet MS"/>
                <a:cs typeface="Trebuchet MS"/>
              </a:rPr>
              <a:t>engagement</a:t>
            </a:r>
            <a:r>
              <a:rPr sz="2450" spc="-114" dirty="0">
                <a:solidFill>
                  <a:srgbClr val="FFFFFF"/>
                </a:solidFill>
                <a:latin typeface="Trebuchet MS"/>
                <a:cs typeface="Trebuchet MS"/>
              </a:rPr>
              <a:t> </a:t>
            </a:r>
            <a:r>
              <a:rPr sz="2450" dirty="0">
                <a:solidFill>
                  <a:srgbClr val="FFFFFF"/>
                </a:solidFill>
                <a:latin typeface="Trebuchet MS"/>
                <a:cs typeface="Trebuchet MS"/>
              </a:rPr>
              <a:t>by</a:t>
            </a:r>
            <a:r>
              <a:rPr sz="2450" spc="-114" dirty="0">
                <a:solidFill>
                  <a:srgbClr val="FFFFFF"/>
                </a:solidFill>
                <a:latin typeface="Trebuchet MS"/>
                <a:cs typeface="Trebuchet MS"/>
              </a:rPr>
              <a:t> </a:t>
            </a:r>
            <a:r>
              <a:rPr sz="2450" spc="-20" dirty="0">
                <a:solidFill>
                  <a:srgbClr val="FFFFFF"/>
                </a:solidFill>
                <a:latin typeface="Trebuchet MS"/>
                <a:cs typeface="Trebuchet MS"/>
              </a:rPr>
              <a:t>enabling </a:t>
            </a:r>
            <a:r>
              <a:rPr sz="2450" spc="-45" dirty="0">
                <a:solidFill>
                  <a:srgbClr val="FFFFFF"/>
                </a:solidFill>
                <a:latin typeface="Trebuchet MS"/>
                <a:cs typeface="Trebuchet MS"/>
              </a:rPr>
              <a:t>students</a:t>
            </a:r>
            <a:r>
              <a:rPr sz="2450" spc="-85" dirty="0">
                <a:solidFill>
                  <a:srgbClr val="FFFFFF"/>
                </a:solidFill>
                <a:latin typeface="Trebuchet MS"/>
                <a:cs typeface="Trebuchet MS"/>
              </a:rPr>
              <a:t> </a:t>
            </a:r>
            <a:r>
              <a:rPr sz="2450" spc="-55" dirty="0">
                <a:solidFill>
                  <a:srgbClr val="FFFFFF"/>
                </a:solidFill>
                <a:latin typeface="Trebuchet MS"/>
                <a:cs typeface="Trebuchet MS"/>
              </a:rPr>
              <a:t>to</a:t>
            </a:r>
            <a:r>
              <a:rPr sz="2450" spc="-80" dirty="0">
                <a:solidFill>
                  <a:srgbClr val="FFFFFF"/>
                </a:solidFill>
                <a:latin typeface="Trebuchet MS"/>
                <a:cs typeface="Trebuchet MS"/>
              </a:rPr>
              <a:t> </a:t>
            </a:r>
            <a:r>
              <a:rPr sz="2450" spc="-90" dirty="0">
                <a:solidFill>
                  <a:srgbClr val="FFFFFF"/>
                </a:solidFill>
                <a:latin typeface="Trebuchet MS"/>
                <a:cs typeface="Trebuchet MS"/>
              </a:rPr>
              <a:t>interact</a:t>
            </a:r>
            <a:r>
              <a:rPr sz="2450" spc="-80" dirty="0">
                <a:solidFill>
                  <a:srgbClr val="FFFFFF"/>
                </a:solidFill>
                <a:latin typeface="Trebuchet MS"/>
                <a:cs typeface="Trebuchet MS"/>
              </a:rPr>
              <a:t> </a:t>
            </a:r>
            <a:r>
              <a:rPr sz="2450" spc="-105" dirty="0">
                <a:solidFill>
                  <a:srgbClr val="FFFFFF"/>
                </a:solidFill>
                <a:latin typeface="Trebuchet MS"/>
                <a:cs typeface="Trebuchet MS"/>
              </a:rPr>
              <a:t>with</a:t>
            </a:r>
            <a:r>
              <a:rPr sz="2450" spc="-85" dirty="0">
                <a:solidFill>
                  <a:srgbClr val="FFFFFF"/>
                </a:solidFill>
                <a:latin typeface="Trebuchet MS"/>
                <a:cs typeface="Trebuchet MS"/>
              </a:rPr>
              <a:t> realistic </a:t>
            </a:r>
            <a:r>
              <a:rPr sz="2450" spc="105" dirty="0">
                <a:solidFill>
                  <a:srgbClr val="FFFFFF"/>
                </a:solidFill>
                <a:latin typeface="Trebuchet MS"/>
                <a:cs typeface="Trebuchet MS"/>
              </a:rPr>
              <a:t>3D </a:t>
            </a:r>
            <a:r>
              <a:rPr sz="2450" spc="-10" dirty="0">
                <a:solidFill>
                  <a:srgbClr val="FFFFFF"/>
                </a:solidFill>
                <a:latin typeface="Trebuchet MS"/>
                <a:cs typeface="Trebuchet MS"/>
              </a:rPr>
              <a:t>models.</a:t>
            </a:r>
            <a:endParaRPr sz="2450">
              <a:latin typeface="Trebuchet MS"/>
              <a:cs typeface="Trebuchet MS"/>
            </a:endParaRPr>
          </a:p>
          <a:p>
            <a:pPr marL="12700" marR="580390" indent="358775" algn="just">
              <a:lnSpc>
                <a:spcPct val="114799"/>
              </a:lnSpc>
              <a:buAutoNum type="arabicPeriod"/>
              <a:tabLst>
                <a:tab pos="371475" algn="l"/>
              </a:tabLst>
            </a:pPr>
            <a:r>
              <a:rPr sz="2450" dirty="0">
                <a:solidFill>
                  <a:srgbClr val="FFFFFF"/>
                </a:solidFill>
                <a:latin typeface="Trebuchet MS"/>
                <a:cs typeface="Trebuchet MS"/>
              </a:rPr>
              <a:t>The</a:t>
            </a:r>
            <a:r>
              <a:rPr sz="2450" spc="-120" dirty="0">
                <a:solidFill>
                  <a:srgbClr val="FFFFFF"/>
                </a:solidFill>
                <a:latin typeface="Trebuchet MS"/>
                <a:cs typeface="Trebuchet MS"/>
              </a:rPr>
              <a:t> </a:t>
            </a:r>
            <a:r>
              <a:rPr sz="2450" dirty="0">
                <a:solidFill>
                  <a:srgbClr val="FFFFFF"/>
                </a:solidFill>
                <a:latin typeface="Trebuchet MS"/>
                <a:cs typeface="Trebuchet MS"/>
              </a:rPr>
              <a:t>use</a:t>
            </a:r>
            <a:r>
              <a:rPr sz="2450" spc="-110" dirty="0">
                <a:solidFill>
                  <a:srgbClr val="FFFFFF"/>
                </a:solidFill>
                <a:latin typeface="Trebuchet MS"/>
                <a:cs typeface="Trebuchet MS"/>
              </a:rPr>
              <a:t> </a:t>
            </a:r>
            <a:r>
              <a:rPr sz="2450" dirty="0">
                <a:solidFill>
                  <a:srgbClr val="FFFFFF"/>
                </a:solidFill>
                <a:latin typeface="Trebuchet MS"/>
                <a:cs typeface="Trebuchet MS"/>
              </a:rPr>
              <a:t>of</a:t>
            </a:r>
            <a:r>
              <a:rPr sz="2450" spc="-110" dirty="0">
                <a:solidFill>
                  <a:srgbClr val="FFFFFF"/>
                </a:solidFill>
                <a:latin typeface="Trebuchet MS"/>
                <a:cs typeface="Trebuchet MS"/>
              </a:rPr>
              <a:t> </a:t>
            </a:r>
            <a:r>
              <a:rPr sz="2450" spc="-80" dirty="0">
                <a:solidFill>
                  <a:srgbClr val="FFFFFF"/>
                </a:solidFill>
                <a:latin typeface="Trebuchet MS"/>
                <a:cs typeface="Trebuchet MS"/>
              </a:rPr>
              <a:t>Unity’s</a:t>
            </a:r>
            <a:r>
              <a:rPr sz="2450" spc="-105" dirty="0">
                <a:solidFill>
                  <a:srgbClr val="FFFFFF"/>
                </a:solidFill>
                <a:latin typeface="Trebuchet MS"/>
                <a:cs typeface="Trebuchet MS"/>
              </a:rPr>
              <a:t> </a:t>
            </a:r>
            <a:r>
              <a:rPr sz="2450" spc="65" dirty="0">
                <a:solidFill>
                  <a:srgbClr val="FFFFFF"/>
                </a:solidFill>
                <a:latin typeface="Trebuchet MS"/>
                <a:cs typeface="Trebuchet MS"/>
              </a:rPr>
              <a:t>AR</a:t>
            </a:r>
            <a:r>
              <a:rPr sz="2450" spc="-110" dirty="0">
                <a:solidFill>
                  <a:srgbClr val="FFFFFF"/>
                </a:solidFill>
                <a:latin typeface="Trebuchet MS"/>
                <a:cs typeface="Trebuchet MS"/>
              </a:rPr>
              <a:t> </a:t>
            </a:r>
            <a:r>
              <a:rPr sz="2450" spc="-10" dirty="0">
                <a:solidFill>
                  <a:srgbClr val="FFFFFF"/>
                </a:solidFill>
                <a:latin typeface="Trebuchet MS"/>
                <a:cs typeface="Trebuchet MS"/>
              </a:rPr>
              <a:t>Foundation ensures</a:t>
            </a:r>
            <a:r>
              <a:rPr sz="2450" spc="-100" dirty="0">
                <a:solidFill>
                  <a:srgbClr val="FFFFFF"/>
                </a:solidFill>
                <a:latin typeface="Trebuchet MS"/>
                <a:cs typeface="Trebuchet MS"/>
              </a:rPr>
              <a:t> </a:t>
            </a:r>
            <a:r>
              <a:rPr sz="2450" spc="-25" dirty="0">
                <a:solidFill>
                  <a:srgbClr val="FFFFFF"/>
                </a:solidFill>
                <a:latin typeface="Trebuchet MS"/>
                <a:cs typeface="Trebuchet MS"/>
              </a:rPr>
              <a:t>seamless</a:t>
            </a:r>
            <a:r>
              <a:rPr sz="2450" spc="-95" dirty="0">
                <a:solidFill>
                  <a:srgbClr val="FFFFFF"/>
                </a:solidFill>
                <a:latin typeface="Trebuchet MS"/>
                <a:cs typeface="Trebuchet MS"/>
              </a:rPr>
              <a:t> </a:t>
            </a:r>
            <a:r>
              <a:rPr sz="2450" spc="-75" dirty="0">
                <a:solidFill>
                  <a:srgbClr val="FFFFFF"/>
                </a:solidFill>
                <a:latin typeface="Trebuchet MS"/>
                <a:cs typeface="Trebuchet MS"/>
              </a:rPr>
              <a:t>integration</a:t>
            </a:r>
            <a:r>
              <a:rPr sz="2450" spc="-100" dirty="0">
                <a:solidFill>
                  <a:srgbClr val="FFFFFF"/>
                </a:solidFill>
                <a:latin typeface="Trebuchet MS"/>
                <a:cs typeface="Trebuchet MS"/>
              </a:rPr>
              <a:t> </a:t>
            </a:r>
            <a:r>
              <a:rPr sz="2450" spc="-10" dirty="0">
                <a:solidFill>
                  <a:srgbClr val="FFFFFF"/>
                </a:solidFill>
                <a:latin typeface="Trebuchet MS"/>
                <a:cs typeface="Trebuchet MS"/>
              </a:rPr>
              <a:t>across devices.</a:t>
            </a:r>
            <a:endParaRPr sz="2450">
              <a:latin typeface="Trebuchet MS"/>
              <a:cs typeface="Trebuchet MS"/>
            </a:endParaRPr>
          </a:p>
          <a:p>
            <a:pPr marL="12700" marR="682625" indent="358775" algn="just">
              <a:lnSpc>
                <a:spcPct val="114799"/>
              </a:lnSpc>
              <a:buAutoNum type="arabicPeriod"/>
              <a:tabLst>
                <a:tab pos="371475" algn="l"/>
              </a:tabLst>
            </a:pPr>
            <a:r>
              <a:rPr sz="2450" spc="130" dirty="0">
                <a:solidFill>
                  <a:srgbClr val="FFFFFF"/>
                </a:solidFill>
                <a:latin typeface="Trebuchet MS"/>
                <a:cs typeface="Trebuchet MS"/>
              </a:rPr>
              <a:t>3D</a:t>
            </a:r>
            <a:r>
              <a:rPr sz="2450" spc="-105" dirty="0">
                <a:solidFill>
                  <a:srgbClr val="FFFFFF"/>
                </a:solidFill>
                <a:latin typeface="Trebuchet MS"/>
                <a:cs typeface="Trebuchet MS"/>
              </a:rPr>
              <a:t> </a:t>
            </a:r>
            <a:r>
              <a:rPr sz="2450" spc="-20" dirty="0">
                <a:solidFill>
                  <a:srgbClr val="FFFFFF"/>
                </a:solidFill>
                <a:latin typeface="Trebuchet MS"/>
                <a:cs typeface="Trebuchet MS"/>
              </a:rPr>
              <a:t>models</a:t>
            </a:r>
            <a:r>
              <a:rPr sz="2450" spc="-100" dirty="0">
                <a:solidFill>
                  <a:srgbClr val="FFFFFF"/>
                </a:solidFill>
                <a:latin typeface="Trebuchet MS"/>
                <a:cs typeface="Trebuchet MS"/>
              </a:rPr>
              <a:t> </a:t>
            </a:r>
            <a:r>
              <a:rPr sz="2450" dirty="0">
                <a:solidFill>
                  <a:srgbClr val="FFFFFF"/>
                </a:solidFill>
                <a:latin typeface="Trebuchet MS"/>
                <a:cs typeface="Trebuchet MS"/>
              </a:rPr>
              <a:t>such</a:t>
            </a:r>
            <a:r>
              <a:rPr sz="2450" spc="-100" dirty="0">
                <a:solidFill>
                  <a:srgbClr val="FFFFFF"/>
                </a:solidFill>
                <a:latin typeface="Trebuchet MS"/>
                <a:cs typeface="Trebuchet MS"/>
              </a:rPr>
              <a:t> </a:t>
            </a:r>
            <a:r>
              <a:rPr sz="2450" dirty="0">
                <a:solidFill>
                  <a:srgbClr val="FFFFFF"/>
                </a:solidFill>
                <a:latin typeface="Trebuchet MS"/>
                <a:cs typeface="Trebuchet MS"/>
              </a:rPr>
              <a:t>as</a:t>
            </a:r>
            <a:r>
              <a:rPr sz="2450" spc="-95" dirty="0">
                <a:solidFill>
                  <a:srgbClr val="FFFFFF"/>
                </a:solidFill>
                <a:latin typeface="Trebuchet MS"/>
                <a:cs typeface="Trebuchet MS"/>
              </a:rPr>
              <a:t> </a:t>
            </a:r>
            <a:r>
              <a:rPr sz="2450" spc="-90" dirty="0">
                <a:solidFill>
                  <a:srgbClr val="FFFFFF"/>
                </a:solidFill>
                <a:latin typeface="Trebuchet MS"/>
                <a:cs typeface="Trebuchet MS"/>
              </a:rPr>
              <a:t>the</a:t>
            </a:r>
            <a:r>
              <a:rPr sz="2450" spc="-95" dirty="0">
                <a:solidFill>
                  <a:srgbClr val="FFFFFF"/>
                </a:solidFill>
                <a:latin typeface="Trebuchet MS"/>
                <a:cs typeface="Trebuchet MS"/>
              </a:rPr>
              <a:t> </a:t>
            </a:r>
            <a:r>
              <a:rPr sz="2450" spc="-65" dirty="0">
                <a:solidFill>
                  <a:srgbClr val="FFFFFF"/>
                </a:solidFill>
                <a:latin typeface="Trebuchet MS"/>
                <a:cs typeface="Trebuchet MS"/>
              </a:rPr>
              <a:t>heart</a:t>
            </a:r>
            <a:r>
              <a:rPr sz="2450" spc="-100" dirty="0">
                <a:solidFill>
                  <a:srgbClr val="FFFFFF"/>
                </a:solidFill>
                <a:latin typeface="Trebuchet MS"/>
                <a:cs typeface="Trebuchet MS"/>
              </a:rPr>
              <a:t> </a:t>
            </a:r>
            <a:r>
              <a:rPr sz="2450" spc="-25" dirty="0">
                <a:solidFill>
                  <a:srgbClr val="FFFFFF"/>
                </a:solidFill>
                <a:latin typeface="Trebuchet MS"/>
                <a:cs typeface="Trebuchet MS"/>
              </a:rPr>
              <a:t>and </a:t>
            </a:r>
            <a:r>
              <a:rPr sz="2450" spc="-45" dirty="0">
                <a:solidFill>
                  <a:srgbClr val="FFFFFF"/>
                </a:solidFill>
                <a:latin typeface="Trebuchet MS"/>
                <a:cs typeface="Trebuchet MS"/>
              </a:rPr>
              <a:t>skeleton</a:t>
            </a:r>
            <a:r>
              <a:rPr sz="2450" spc="-105" dirty="0">
                <a:solidFill>
                  <a:srgbClr val="FFFFFF"/>
                </a:solidFill>
                <a:latin typeface="Trebuchet MS"/>
                <a:cs typeface="Trebuchet MS"/>
              </a:rPr>
              <a:t> </a:t>
            </a:r>
            <a:r>
              <a:rPr sz="2450" spc="-35" dirty="0">
                <a:solidFill>
                  <a:srgbClr val="FFFFFF"/>
                </a:solidFill>
                <a:latin typeface="Trebuchet MS"/>
                <a:cs typeface="Trebuchet MS"/>
              </a:rPr>
              <a:t>provide</a:t>
            </a:r>
            <a:r>
              <a:rPr sz="2450" spc="-100" dirty="0">
                <a:solidFill>
                  <a:srgbClr val="FFFFFF"/>
                </a:solidFill>
                <a:latin typeface="Trebuchet MS"/>
                <a:cs typeface="Trebuchet MS"/>
              </a:rPr>
              <a:t> </a:t>
            </a:r>
            <a:r>
              <a:rPr sz="2450" dirty="0">
                <a:solidFill>
                  <a:srgbClr val="FFFFFF"/>
                </a:solidFill>
                <a:latin typeface="Trebuchet MS"/>
                <a:cs typeface="Trebuchet MS"/>
              </a:rPr>
              <a:t>hands-on</a:t>
            </a:r>
            <a:r>
              <a:rPr sz="2450" spc="-100" dirty="0">
                <a:solidFill>
                  <a:srgbClr val="FFFFFF"/>
                </a:solidFill>
                <a:latin typeface="Trebuchet MS"/>
                <a:cs typeface="Trebuchet MS"/>
              </a:rPr>
              <a:t> </a:t>
            </a:r>
            <a:r>
              <a:rPr sz="2450" spc="-10" dirty="0">
                <a:solidFill>
                  <a:srgbClr val="FFFFFF"/>
                </a:solidFill>
                <a:latin typeface="Trebuchet MS"/>
                <a:cs typeface="Trebuchet MS"/>
              </a:rPr>
              <a:t>learning experiences.</a:t>
            </a:r>
            <a:endParaRPr sz="2450">
              <a:latin typeface="Trebuchet MS"/>
              <a:cs typeface="Trebuchet MS"/>
            </a:endParaRPr>
          </a:p>
          <a:p>
            <a:pPr marL="12700" marR="56515" indent="358775">
              <a:lnSpc>
                <a:spcPct val="114799"/>
              </a:lnSpc>
              <a:buAutoNum type="arabicPeriod"/>
              <a:tabLst>
                <a:tab pos="371475" algn="l"/>
              </a:tabLst>
            </a:pPr>
            <a:r>
              <a:rPr sz="2450" dirty="0">
                <a:solidFill>
                  <a:srgbClr val="FFFFFF"/>
                </a:solidFill>
                <a:latin typeface="Trebuchet MS"/>
                <a:cs typeface="Trebuchet MS"/>
              </a:rPr>
              <a:t>The</a:t>
            </a:r>
            <a:r>
              <a:rPr sz="2450" spc="-105" dirty="0">
                <a:solidFill>
                  <a:srgbClr val="FFFFFF"/>
                </a:solidFill>
                <a:latin typeface="Trebuchet MS"/>
                <a:cs typeface="Trebuchet MS"/>
              </a:rPr>
              <a:t> </a:t>
            </a:r>
            <a:r>
              <a:rPr sz="2450" spc="-80" dirty="0">
                <a:solidFill>
                  <a:srgbClr val="FFFFFF"/>
                </a:solidFill>
                <a:latin typeface="Trebuchet MS"/>
                <a:cs typeface="Trebuchet MS"/>
              </a:rPr>
              <a:t>application’s</a:t>
            </a:r>
            <a:r>
              <a:rPr sz="2450" spc="-105" dirty="0">
                <a:solidFill>
                  <a:srgbClr val="FFFFFF"/>
                </a:solidFill>
                <a:latin typeface="Trebuchet MS"/>
                <a:cs typeface="Trebuchet MS"/>
              </a:rPr>
              <a:t> </a:t>
            </a:r>
            <a:r>
              <a:rPr sz="2450" spc="-50" dirty="0">
                <a:solidFill>
                  <a:srgbClr val="FFFFFF"/>
                </a:solidFill>
                <a:latin typeface="Trebuchet MS"/>
                <a:cs typeface="Trebuchet MS"/>
              </a:rPr>
              <a:t>ease</a:t>
            </a:r>
            <a:r>
              <a:rPr sz="2450" spc="-105" dirty="0">
                <a:solidFill>
                  <a:srgbClr val="FFFFFF"/>
                </a:solidFill>
                <a:latin typeface="Trebuchet MS"/>
                <a:cs typeface="Trebuchet MS"/>
              </a:rPr>
              <a:t> </a:t>
            </a:r>
            <a:r>
              <a:rPr sz="2450" dirty="0">
                <a:solidFill>
                  <a:srgbClr val="FFFFFF"/>
                </a:solidFill>
                <a:latin typeface="Trebuchet MS"/>
                <a:cs typeface="Trebuchet MS"/>
              </a:rPr>
              <a:t>of</a:t>
            </a:r>
            <a:r>
              <a:rPr sz="2450" spc="-105" dirty="0">
                <a:solidFill>
                  <a:srgbClr val="FFFFFF"/>
                </a:solidFill>
                <a:latin typeface="Trebuchet MS"/>
                <a:cs typeface="Trebuchet MS"/>
              </a:rPr>
              <a:t> </a:t>
            </a:r>
            <a:r>
              <a:rPr sz="2450" dirty="0">
                <a:solidFill>
                  <a:srgbClr val="FFFFFF"/>
                </a:solidFill>
                <a:latin typeface="Trebuchet MS"/>
                <a:cs typeface="Trebuchet MS"/>
              </a:rPr>
              <a:t>use</a:t>
            </a:r>
            <a:r>
              <a:rPr sz="2450" spc="-100" dirty="0">
                <a:solidFill>
                  <a:srgbClr val="FFFFFF"/>
                </a:solidFill>
                <a:latin typeface="Trebuchet MS"/>
                <a:cs typeface="Trebuchet MS"/>
              </a:rPr>
              <a:t> </a:t>
            </a:r>
            <a:r>
              <a:rPr sz="2450" spc="-25" dirty="0">
                <a:solidFill>
                  <a:srgbClr val="FFFFFF"/>
                </a:solidFill>
                <a:latin typeface="Trebuchet MS"/>
                <a:cs typeface="Trebuchet MS"/>
              </a:rPr>
              <a:t>and </a:t>
            </a:r>
            <a:r>
              <a:rPr sz="2450" spc="-95" dirty="0">
                <a:solidFill>
                  <a:srgbClr val="FFFFFF"/>
                </a:solidFill>
                <a:latin typeface="Trebuchet MS"/>
                <a:cs typeface="Trebuchet MS"/>
              </a:rPr>
              <a:t>interactivity</a:t>
            </a:r>
            <a:r>
              <a:rPr sz="2450" spc="-90" dirty="0">
                <a:solidFill>
                  <a:srgbClr val="FFFFFF"/>
                </a:solidFill>
                <a:latin typeface="Trebuchet MS"/>
                <a:cs typeface="Trebuchet MS"/>
              </a:rPr>
              <a:t> </a:t>
            </a:r>
            <a:r>
              <a:rPr sz="2450" spc="-10" dirty="0">
                <a:solidFill>
                  <a:srgbClr val="FFFFFF"/>
                </a:solidFill>
                <a:latin typeface="Trebuchet MS"/>
                <a:cs typeface="Trebuchet MS"/>
              </a:rPr>
              <a:t>support</a:t>
            </a:r>
            <a:r>
              <a:rPr sz="2450" spc="-175" dirty="0">
                <a:solidFill>
                  <a:srgbClr val="FFFFFF"/>
                </a:solidFill>
                <a:latin typeface="Trebuchet MS"/>
                <a:cs typeface="Trebuchet MS"/>
              </a:rPr>
              <a:t> </a:t>
            </a:r>
            <a:r>
              <a:rPr sz="2450" spc="-50" dirty="0">
                <a:solidFill>
                  <a:srgbClr val="FFFFFF"/>
                </a:solidFill>
                <a:latin typeface="Trebuchet MS"/>
                <a:cs typeface="Trebuchet MS"/>
              </a:rPr>
              <a:t>learning</a:t>
            </a:r>
            <a:r>
              <a:rPr sz="2450" spc="-130" dirty="0">
                <a:solidFill>
                  <a:srgbClr val="FFFFFF"/>
                </a:solidFill>
                <a:latin typeface="Trebuchet MS"/>
                <a:cs typeface="Trebuchet MS"/>
              </a:rPr>
              <a:t> </a:t>
            </a:r>
            <a:r>
              <a:rPr sz="2450" dirty="0">
                <a:solidFill>
                  <a:srgbClr val="FFFFFF"/>
                </a:solidFill>
                <a:latin typeface="Trebuchet MS"/>
                <a:cs typeface="Trebuchet MS"/>
              </a:rPr>
              <a:t>for</a:t>
            </a:r>
            <a:r>
              <a:rPr sz="2450" spc="-135" dirty="0">
                <a:solidFill>
                  <a:srgbClr val="FFFFFF"/>
                </a:solidFill>
                <a:latin typeface="Trebuchet MS"/>
                <a:cs typeface="Trebuchet MS"/>
              </a:rPr>
              <a:t> </a:t>
            </a:r>
            <a:r>
              <a:rPr sz="2450" spc="-10" dirty="0">
                <a:solidFill>
                  <a:srgbClr val="FFFFFF"/>
                </a:solidFill>
                <a:latin typeface="Trebuchet MS"/>
                <a:cs typeface="Trebuchet MS"/>
              </a:rPr>
              <a:t>diverse groups.</a:t>
            </a:r>
            <a:endParaRPr sz="2450">
              <a:latin typeface="Trebuchet MS"/>
              <a:cs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5618622"/>
            <a:ext cx="1373435" cy="1696577"/>
          </a:xfrm>
          <a:prstGeom prst="rect">
            <a:avLst/>
          </a:prstGeom>
        </p:spPr>
      </p:pic>
      <p:sp>
        <p:nvSpPr>
          <p:cNvPr id="3" name="object 3"/>
          <p:cNvSpPr txBox="1">
            <a:spLocks noGrp="1"/>
          </p:cNvSpPr>
          <p:nvPr>
            <p:ph type="title"/>
          </p:nvPr>
        </p:nvSpPr>
        <p:spPr>
          <a:xfrm>
            <a:off x="1898864" y="395734"/>
            <a:ext cx="5332095" cy="680720"/>
          </a:xfrm>
          <a:prstGeom prst="rect">
            <a:avLst/>
          </a:prstGeom>
        </p:spPr>
        <p:txBody>
          <a:bodyPr vert="horz" wrap="square" lIns="0" tIns="12700" rIns="0" bIns="0" rtlCol="0">
            <a:spAutoFit/>
          </a:bodyPr>
          <a:lstStyle/>
          <a:p>
            <a:pPr marL="12700">
              <a:lnSpc>
                <a:spcPct val="100000"/>
              </a:lnSpc>
              <a:spcBef>
                <a:spcPts val="100"/>
              </a:spcBef>
            </a:pPr>
            <a:r>
              <a:rPr spc="-114" dirty="0"/>
              <a:t>Development</a:t>
            </a:r>
            <a:r>
              <a:rPr spc="-260" dirty="0"/>
              <a:t> </a:t>
            </a:r>
            <a:r>
              <a:rPr spc="-120" dirty="0"/>
              <a:t>Pipeline</a:t>
            </a:r>
          </a:p>
        </p:txBody>
      </p:sp>
      <p:pic>
        <p:nvPicPr>
          <p:cNvPr id="4" name="object 4"/>
          <p:cNvPicPr/>
          <p:nvPr/>
        </p:nvPicPr>
        <p:blipFill>
          <a:blip r:embed="rId3" cstate="print"/>
          <a:stretch>
            <a:fillRect/>
          </a:stretch>
        </p:blipFill>
        <p:spPr>
          <a:xfrm>
            <a:off x="7592937" y="0"/>
            <a:ext cx="2160662" cy="2231560"/>
          </a:xfrm>
          <a:prstGeom prst="rect">
            <a:avLst/>
          </a:prstGeom>
        </p:spPr>
      </p:pic>
      <p:pic>
        <p:nvPicPr>
          <p:cNvPr id="5" name="object 5"/>
          <p:cNvPicPr/>
          <p:nvPr/>
        </p:nvPicPr>
        <p:blipFill>
          <a:blip r:embed="rId4" cstate="print"/>
          <a:stretch>
            <a:fillRect/>
          </a:stretch>
        </p:blipFill>
        <p:spPr>
          <a:xfrm>
            <a:off x="1850522" y="1663508"/>
            <a:ext cx="895349" cy="5210174"/>
          </a:xfrm>
          <a:prstGeom prst="rect">
            <a:avLst/>
          </a:prstGeom>
        </p:spPr>
      </p:pic>
      <p:sp>
        <p:nvSpPr>
          <p:cNvPr id="6" name="object 6"/>
          <p:cNvSpPr txBox="1"/>
          <p:nvPr/>
        </p:nvSpPr>
        <p:spPr>
          <a:xfrm>
            <a:off x="2838954" y="1663886"/>
            <a:ext cx="4980305" cy="1049005"/>
          </a:xfrm>
          <a:prstGeom prst="rect">
            <a:avLst/>
          </a:prstGeom>
        </p:spPr>
        <p:txBody>
          <a:bodyPr vert="horz" wrap="square" lIns="0" tIns="71120" rIns="0" bIns="0" rtlCol="0">
            <a:spAutoFit/>
          </a:bodyPr>
          <a:lstStyle/>
          <a:p>
            <a:pPr marL="31750">
              <a:lnSpc>
                <a:spcPct val="100000"/>
              </a:lnSpc>
              <a:spcBef>
                <a:spcPts val="560"/>
              </a:spcBef>
            </a:pPr>
            <a:r>
              <a:rPr sz="2500" u="sng" spc="-10" dirty="0">
                <a:uFill>
                  <a:solidFill>
                    <a:srgbClr val="000000"/>
                  </a:solidFill>
                </a:uFill>
                <a:latin typeface="Arial MT"/>
                <a:cs typeface="Arial MT"/>
              </a:rPr>
              <a:t>Conceptualization</a:t>
            </a:r>
            <a:endParaRPr sz="2500" u="sng" dirty="0">
              <a:latin typeface="Arial MT"/>
              <a:cs typeface="Arial MT"/>
            </a:endParaRPr>
          </a:p>
          <a:p>
            <a:pPr marL="12700">
              <a:lnSpc>
                <a:spcPct val="100000"/>
              </a:lnSpc>
              <a:spcBef>
                <a:spcPts val="280"/>
              </a:spcBef>
            </a:pPr>
            <a:r>
              <a:rPr lang="en-US" dirty="0"/>
              <a:t>Assessed AR’s potential for enhancing biology education, defining the app’s main features.</a:t>
            </a:r>
            <a:endParaRPr sz="1600" dirty="0">
              <a:latin typeface="Arial MT"/>
              <a:cs typeface="Arial MT"/>
            </a:endParaRPr>
          </a:p>
        </p:txBody>
      </p:sp>
      <p:sp>
        <p:nvSpPr>
          <p:cNvPr id="7" name="object 7"/>
          <p:cNvSpPr/>
          <p:nvPr/>
        </p:nvSpPr>
        <p:spPr>
          <a:xfrm>
            <a:off x="5892984" y="3137930"/>
            <a:ext cx="94615" cy="28575"/>
          </a:xfrm>
          <a:custGeom>
            <a:avLst/>
            <a:gdLst/>
            <a:ahLst/>
            <a:cxnLst/>
            <a:rect l="l" t="t" r="r" b="b"/>
            <a:pathLst>
              <a:path w="94614" h="28575">
                <a:moveTo>
                  <a:pt x="94032" y="28574"/>
                </a:moveTo>
                <a:lnTo>
                  <a:pt x="0" y="28574"/>
                </a:lnTo>
                <a:lnTo>
                  <a:pt x="0" y="0"/>
                </a:lnTo>
                <a:lnTo>
                  <a:pt x="94032" y="0"/>
                </a:lnTo>
                <a:lnTo>
                  <a:pt x="94032" y="28574"/>
                </a:lnTo>
                <a:close/>
              </a:path>
            </a:pathLst>
          </a:custGeom>
          <a:solidFill>
            <a:srgbClr val="000000"/>
          </a:solidFill>
        </p:spPr>
        <p:txBody>
          <a:bodyPr wrap="square" lIns="0" tIns="0" rIns="0" bIns="0" rtlCol="0"/>
          <a:lstStyle/>
          <a:p>
            <a:endParaRPr/>
          </a:p>
        </p:txBody>
      </p:sp>
      <p:sp>
        <p:nvSpPr>
          <p:cNvPr id="8" name="object 8"/>
          <p:cNvSpPr txBox="1"/>
          <p:nvPr/>
        </p:nvSpPr>
        <p:spPr>
          <a:xfrm>
            <a:off x="2868168" y="2712891"/>
            <a:ext cx="5986780" cy="1065676"/>
          </a:xfrm>
          <a:prstGeom prst="rect">
            <a:avLst/>
          </a:prstGeom>
        </p:spPr>
        <p:txBody>
          <a:bodyPr vert="horz" wrap="square" lIns="0" tIns="87630" rIns="0" bIns="0" rtlCol="0">
            <a:spAutoFit/>
          </a:bodyPr>
          <a:lstStyle/>
          <a:p>
            <a:pPr marL="12700">
              <a:lnSpc>
                <a:spcPct val="100000"/>
              </a:lnSpc>
              <a:spcBef>
                <a:spcPts val="690"/>
              </a:spcBef>
            </a:pPr>
            <a:r>
              <a:rPr sz="2500" u="sng" spc="-195" dirty="0">
                <a:uFill>
                  <a:solidFill>
                    <a:srgbClr val="000000"/>
                  </a:solidFill>
                </a:uFill>
                <a:latin typeface="Arial MT"/>
                <a:cs typeface="Arial MT"/>
              </a:rPr>
              <a:t>AR</a:t>
            </a:r>
            <a:r>
              <a:rPr sz="2500" u="sng" spc="-35" dirty="0">
                <a:uFill>
                  <a:solidFill>
                    <a:srgbClr val="000000"/>
                  </a:solidFill>
                </a:uFill>
                <a:latin typeface="Arial MT"/>
                <a:cs typeface="Arial MT"/>
              </a:rPr>
              <a:t> </a:t>
            </a:r>
            <a:r>
              <a:rPr sz="2500" u="sng" spc="-20" dirty="0">
                <a:uFill>
                  <a:solidFill>
                    <a:srgbClr val="000000"/>
                  </a:solidFill>
                </a:uFill>
                <a:latin typeface="Arial MT"/>
                <a:cs typeface="Arial MT"/>
              </a:rPr>
              <a:t>Environment</a:t>
            </a:r>
            <a:r>
              <a:rPr sz="2500" u="sng" spc="-50" dirty="0">
                <a:uFill>
                  <a:solidFill>
                    <a:srgbClr val="000000"/>
                  </a:solidFill>
                </a:uFill>
                <a:latin typeface="Arial MT"/>
                <a:cs typeface="Arial MT"/>
              </a:rPr>
              <a:t> </a:t>
            </a:r>
            <a:r>
              <a:rPr sz="2500" u="sng" spc="-20" dirty="0">
                <a:uFill>
                  <a:solidFill>
                    <a:srgbClr val="000000"/>
                  </a:solidFill>
                </a:uFill>
                <a:latin typeface="Arial MT"/>
                <a:cs typeface="Arial MT"/>
              </a:rPr>
              <a:t>Setu</a:t>
            </a:r>
            <a:r>
              <a:rPr sz="2500" u="sng" spc="-20" dirty="0">
                <a:latin typeface="Arial MT"/>
                <a:cs typeface="Arial MT"/>
              </a:rPr>
              <a:t>p</a:t>
            </a:r>
            <a:endParaRPr sz="2500" u="sng" dirty="0">
              <a:latin typeface="Arial MT"/>
              <a:cs typeface="Arial MT"/>
            </a:endParaRPr>
          </a:p>
          <a:p>
            <a:pPr marL="14604">
              <a:lnSpc>
                <a:spcPct val="100000"/>
              </a:lnSpc>
              <a:spcBef>
                <a:spcPts val="335"/>
              </a:spcBef>
            </a:pPr>
            <a:r>
              <a:rPr lang="en-US" dirty="0"/>
              <a:t>Configured Unity with AR Foundation for reliable object tracking and interaction.</a:t>
            </a:r>
            <a:endParaRPr sz="1600" dirty="0">
              <a:latin typeface="Arial MT"/>
              <a:cs typeface="Arial MT"/>
            </a:endParaRPr>
          </a:p>
        </p:txBody>
      </p:sp>
      <p:sp>
        <p:nvSpPr>
          <p:cNvPr id="9" name="object 9"/>
          <p:cNvSpPr txBox="1"/>
          <p:nvPr/>
        </p:nvSpPr>
        <p:spPr>
          <a:xfrm>
            <a:off x="2870655" y="3767077"/>
            <a:ext cx="5090795" cy="1127232"/>
          </a:xfrm>
          <a:prstGeom prst="rect">
            <a:avLst/>
          </a:prstGeom>
        </p:spPr>
        <p:txBody>
          <a:bodyPr vert="horz" wrap="square" lIns="0" tIns="123190" rIns="0" bIns="0" rtlCol="0">
            <a:spAutoFit/>
          </a:bodyPr>
          <a:lstStyle/>
          <a:p>
            <a:pPr marL="12700">
              <a:lnSpc>
                <a:spcPct val="100000"/>
              </a:lnSpc>
              <a:spcBef>
                <a:spcPts val="970"/>
              </a:spcBef>
            </a:pPr>
            <a:r>
              <a:rPr sz="2500" u="sng" spc="-85" dirty="0">
                <a:uFill>
                  <a:solidFill>
                    <a:srgbClr val="000000"/>
                  </a:solidFill>
                </a:uFill>
                <a:latin typeface="Arial MT"/>
                <a:cs typeface="Arial MT"/>
              </a:rPr>
              <a:t>Asset</a:t>
            </a:r>
            <a:r>
              <a:rPr sz="2500" u="sng" spc="-80" dirty="0">
                <a:uFill>
                  <a:solidFill>
                    <a:srgbClr val="000000"/>
                  </a:solidFill>
                </a:uFill>
                <a:latin typeface="Arial MT"/>
                <a:cs typeface="Arial MT"/>
              </a:rPr>
              <a:t> </a:t>
            </a:r>
            <a:r>
              <a:rPr sz="2500" u="sng" spc="-10" dirty="0">
                <a:uFill>
                  <a:solidFill>
                    <a:srgbClr val="000000"/>
                  </a:solidFill>
                </a:uFill>
                <a:latin typeface="Arial MT"/>
                <a:cs typeface="Arial MT"/>
              </a:rPr>
              <a:t>Inte</a:t>
            </a:r>
            <a:r>
              <a:rPr sz="2500" u="sng" spc="-10" dirty="0">
                <a:latin typeface="Arial MT"/>
                <a:cs typeface="Arial MT"/>
              </a:rPr>
              <a:t>g</a:t>
            </a:r>
            <a:r>
              <a:rPr sz="2500" u="sng" spc="-10" dirty="0">
                <a:uFill>
                  <a:solidFill>
                    <a:srgbClr val="000000"/>
                  </a:solidFill>
                </a:uFill>
                <a:latin typeface="Arial MT"/>
                <a:cs typeface="Arial MT"/>
              </a:rPr>
              <a:t>ration</a:t>
            </a:r>
            <a:endParaRPr sz="2500" u="sng" dirty="0">
              <a:latin typeface="Arial MT"/>
              <a:cs typeface="Arial MT"/>
            </a:endParaRPr>
          </a:p>
          <a:p>
            <a:pPr marL="13970">
              <a:lnSpc>
                <a:spcPct val="100000"/>
              </a:lnSpc>
              <a:spcBef>
                <a:spcPts val="489"/>
              </a:spcBef>
            </a:pPr>
            <a:r>
              <a:rPr lang="en-US" dirty="0"/>
              <a:t>Imported optimized 3D models for mobile performance.</a:t>
            </a:r>
            <a:endParaRPr sz="1600" dirty="0">
              <a:latin typeface="Arial MT"/>
              <a:cs typeface="Arial MT"/>
            </a:endParaRPr>
          </a:p>
        </p:txBody>
      </p:sp>
      <p:sp>
        <p:nvSpPr>
          <p:cNvPr id="10" name="object 10"/>
          <p:cNvSpPr txBox="1"/>
          <p:nvPr/>
        </p:nvSpPr>
        <p:spPr>
          <a:xfrm>
            <a:off x="2857409" y="4830405"/>
            <a:ext cx="5329555" cy="1126590"/>
          </a:xfrm>
          <a:prstGeom prst="rect">
            <a:avLst/>
          </a:prstGeom>
        </p:spPr>
        <p:txBody>
          <a:bodyPr vert="horz" wrap="square" lIns="0" tIns="122555" rIns="0" bIns="0" rtlCol="0">
            <a:spAutoFit/>
          </a:bodyPr>
          <a:lstStyle/>
          <a:p>
            <a:pPr marL="12700">
              <a:lnSpc>
                <a:spcPct val="100000"/>
              </a:lnSpc>
              <a:spcBef>
                <a:spcPts val="965"/>
              </a:spcBef>
            </a:pPr>
            <a:r>
              <a:rPr sz="2500" u="sng" spc="-150" dirty="0">
                <a:uFill>
                  <a:solidFill>
                    <a:srgbClr val="000000"/>
                  </a:solidFill>
                </a:uFill>
                <a:latin typeface="Arial MT"/>
                <a:cs typeface="Arial MT"/>
              </a:rPr>
              <a:t>UX</a:t>
            </a:r>
            <a:r>
              <a:rPr sz="2500" u="sng" spc="-20" dirty="0">
                <a:uFill>
                  <a:solidFill>
                    <a:srgbClr val="000000"/>
                  </a:solidFill>
                </a:uFill>
                <a:latin typeface="Arial MT"/>
                <a:cs typeface="Arial MT"/>
              </a:rPr>
              <a:t> </a:t>
            </a:r>
            <a:r>
              <a:rPr sz="2500" u="sng" spc="-10" dirty="0">
                <a:uFill>
                  <a:solidFill>
                    <a:srgbClr val="000000"/>
                  </a:solidFill>
                </a:uFill>
                <a:latin typeface="Arial MT"/>
                <a:cs typeface="Arial MT"/>
              </a:rPr>
              <a:t>Optimization</a:t>
            </a:r>
            <a:endParaRPr sz="2500" u="sng" dirty="0">
              <a:latin typeface="Arial MT"/>
              <a:cs typeface="Arial MT"/>
            </a:endParaRPr>
          </a:p>
          <a:p>
            <a:pPr marL="27305">
              <a:lnSpc>
                <a:spcPct val="100000"/>
              </a:lnSpc>
              <a:spcBef>
                <a:spcPts val="484"/>
              </a:spcBef>
            </a:pPr>
            <a:r>
              <a:rPr lang="en-US" dirty="0"/>
              <a:t>Developed intuitive UI with touch gestures for easy interactions with 3D models.</a:t>
            </a:r>
            <a:endParaRPr sz="1600" dirty="0">
              <a:latin typeface="Arial MT"/>
              <a:cs typeface="Arial MT"/>
            </a:endParaRPr>
          </a:p>
        </p:txBody>
      </p:sp>
      <p:sp>
        <p:nvSpPr>
          <p:cNvPr id="11" name="object 11"/>
          <p:cNvSpPr txBox="1"/>
          <p:nvPr/>
        </p:nvSpPr>
        <p:spPr>
          <a:xfrm>
            <a:off x="2857558" y="5884821"/>
            <a:ext cx="5756275" cy="1193275"/>
          </a:xfrm>
          <a:prstGeom prst="rect">
            <a:avLst/>
          </a:prstGeom>
        </p:spPr>
        <p:txBody>
          <a:bodyPr vert="horz" wrap="square" lIns="0" tIns="163195" rIns="0" bIns="0" rtlCol="0">
            <a:spAutoFit/>
          </a:bodyPr>
          <a:lstStyle/>
          <a:p>
            <a:pPr marL="12700">
              <a:lnSpc>
                <a:spcPct val="100000"/>
              </a:lnSpc>
              <a:spcBef>
                <a:spcPts val="1285"/>
              </a:spcBef>
            </a:pPr>
            <a:r>
              <a:rPr sz="2500" u="sng" dirty="0">
                <a:uFill>
                  <a:solidFill>
                    <a:srgbClr val="000000"/>
                  </a:solidFill>
                </a:uFill>
                <a:latin typeface="Arial MT"/>
                <a:cs typeface="Arial MT"/>
              </a:rPr>
              <a:t>Iterative</a:t>
            </a:r>
            <a:r>
              <a:rPr sz="2500" u="sng" spc="-130" dirty="0">
                <a:uFill>
                  <a:solidFill>
                    <a:srgbClr val="000000"/>
                  </a:solidFill>
                </a:uFill>
                <a:latin typeface="Arial MT"/>
                <a:cs typeface="Arial MT"/>
              </a:rPr>
              <a:t> </a:t>
            </a:r>
            <a:r>
              <a:rPr sz="2500" u="sng" spc="-10" dirty="0">
                <a:uFill>
                  <a:solidFill>
                    <a:srgbClr val="000000"/>
                  </a:solidFill>
                </a:uFill>
                <a:latin typeface="Arial MT"/>
                <a:cs typeface="Arial MT"/>
              </a:rPr>
              <a:t>Testin</a:t>
            </a:r>
            <a:r>
              <a:rPr sz="2500" u="sng" spc="-10" dirty="0">
                <a:latin typeface="Arial MT"/>
                <a:cs typeface="Arial MT"/>
              </a:rPr>
              <a:t>g</a:t>
            </a:r>
            <a:endParaRPr sz="2500" u="sng" dirty="0">
              <a:latin typeface="Arial MT"/>
              <a:cs typeface="Arial MT"/>
            </a:endParaRPr>
          </a:p>
          <a:p>
            <a:pPr marL="14604">
              <a:lnSpc>
                <a:spcPct val="100000"/>
              </a:lnSpc>
              <a:spcBef>
                <a:spcPts val="665"/>
              </a:spcBef>
            </a:pPr>
            <a:r>
              <a:rPr lang="en-US" dirty="0"/>
              <a:t>Ensured stability in tracking, model quality, and user experience.</a:t>
            </a:r>
            <a:endParaRPr sz="1600" dirty="0">
              <a:latin typeface="Arial MT"/>
              <a:cs typeface="Arial MT"/>
            </a:endParaRPr>
          </a:p>
        </p:txBody>
      </p:sp>
      <p:sp>
        <p:nvSpPr>
          <p:cNvPr id="12" name="object 12"/>
          <p:cNvSpPr txBox="1"/>
          <p:nvPr/>
        </p:nvSpPr>
        <p:spPr>
          <a:xfrm>
            <a:off x="1933942" y="1784019"/>
            <a:ext cx="200660" cy="424180"/>
          </a:xfrm>
          <a:prstGeom prst="rect">
            <a:avLst/>
          </a:prstGeom>
        </p:spPr>
        <p:txBody>
          <a:bodyPr vert="horz" wrap="square" lIns="0" tIns="13970" rIns="0" bIns="0" rtlCol="0">
            <a:spAutoFit/>
          </a:bodyPr>
          <a:lstStyle/>
          <a:p>
            <a:pPr marL="12700">
              <a:lnSpc>
                <a:spcPct val="100000"/>
              </a:lnSpc>
              <a:spcBef>
                <a:spcPts val="110"/>
              </a:spcBef>
            </a:pPr>
            <a:r>
              <a:rPr sz="2600" spc="-415" dirty="0">
                <a:solidFill>
                  <a:srgbClr val="FFFFFF"/>
                </a:solidFill>
                <a:latin typeface="Arial Black"/>
                <a:cs typeface="Arial Black"/>
              </a:rPr>
              <a:t>1</a:t>
            </a:r>
            <a:endParaRPr sz="2600">
              <a:latin typeface="Arial Black"/>
              <a:cs typeface="Arial Black"/>
            </a:endParaRPr>
          </a:p>
        </p:txBody>
      </p:sp>
      <p:sp>
        <p:nvSpPr>
          <p:cNvPr id="13" name="object 13"/>
          <p:cNvSpPr txBox="1"/>
          <p:nvPr/>
        </p:nvSpPr>
        <p:spPr>
          <a:xfrm>
            <a:off x="1928937" y="2856177"/>
            <a:ext cx="210820" cy="424180"/>
          </a:xfrm>
          <a:prstGeom prst="rect">
            <a:avLst/>
          </a:prstGeom>
        </p:spPr>
        <p:txBody>
          <a:bodyPr vert="horz" wrap="square" lIns="0" tIns="13970" rIns="0" bIns="0" rtlCol="0">
            <a:spAutoFit/>
          </a:bodyPr>
          <a:lstStyle/>
          <a:p>
            <a:pPr marL="12700">
              <a:lnSpc>
                <a:spcPct val="100000"/>
              </a:lnSpc>
              <a:spcBef>
                <a:spcPts val="110"/>
              </a:spcBef>
            </a:pPr>
            <a:r>
              <a:rPr sz="2600" spc="-350" dirty="0">
                <a:solidFill>
                  <a:srgbClr val="FFFFFF"/>
                </a:solidFill>
                <a:latin typeface="Arial Black"/>
                <a:cs typeface="Arial Black"/>
              </a:rPr>
              <a:t>2</a:t>
            </a:r>
            <a:endParaRPr sz="2600">
              <a:latin typeface="Arial Black"/>
              <a:cs typeface="Arial Black"/>
            </a:endParaRPr>
          </a:p>
        </p:txBody>
      </p:sp>
      <p:sp>
        <p:nvSpPr>
          <p:cNvPr id="14" name="object 14"/>
          <p:cNvSpPr txBox="1"/>
          <p:nvPr/>
        </p:nvSpPr>
        <p:spPr>
          <a:xfrm>
            <a:off x="1917708" y="3939042"/>
            <a:ext cx="221615" cy="424180"/>
          </a:xfrm>
          <a:prstGeom prst="rect">
            <a:avLst/>
          </a:prstGeom>
        </p:spPr>
        <p:txBody>
          <a:bodyPr vert="horz" wrap="square" lIns="0" tIns="13970" rIns="0" bIns="0" rtlCol="0">
            <a:spAutoFit/>
          </a:bodyPr>
          <a:lstStyle/>
          <a:p>
            <a:pPr marL="12700">
              <a:lnSpc>
                <a:spcPct val="100000"/>
              </a:lnSpc>
              <a:spcBef>
                <a:spcPts val="110"/>
              </a:spcBef>
            </a:pPr>
            <a:r>
              <a:rPr sz="2600" spc="-150" dirty="0">
                <a:solidFill>
                  <a:srgbClr val="FFFFFF"/>
                </a:solidFill>
                <a:latin typeface="Arial Black"/>
                <a:cs typeface="Arial Black"/>
              </a:rPr>
              <a:t>3</a:t>
            </a:r>
            <a:endParaRPr sz="2600">
              <a:latin typeface="Arial Black"/>
              <a:cs typeface="Arial Black"/>
            </a:endParaRPr>
          </a:p>
        </p:txBody>
      </p:sp>
      <p:sp>
        <p:nvSpPr>
          <p:cNvPr id="15" name="object 15"/>
          <p:cNvSpPr txBox="1"/>
          <p:nvPr/>
        </p:nvSpPr>
        <p:spPr>
          <a:xfrm>
            <a:off x="1885447" y="5010297"/>
            <a:ext cx="232410" cy="424180"/>
          </a:xfrm>
          <a:prstGeom prst="rect">
            <a:avLst/>
          </a:prstGeom>
        </p:spPr>
        <p:txBody>
          <a:bodyPr vert="horz" wrap="square" lIns="0" tIns="13970" rIns="0" bIns="0" rtlCol="0">
            <a:spAutoFit/>
          </a:bodyPr>
          <a:lstStyle/>
          <a:p>
            <a:pPr marL="12700">
              <a:lnSpc>
                <a:spcPct val="100000"/>
              </a:lnSpc>
              <a:spcBef>
                <a:spcPts val="110"/>
              </a:spcBef>
            </a:pPr>
            <a:r>
              <a:rPr sz="2600" spc="-65" dirty="0">
                <a:solidFill>
                  <a:srgbClr val="FFFFFF"/>
                </a:solidFill>
                <a:latin typeface="Arial Black"/>
                <a:cs typeface="Arial Black"/>
              </a:rPr>
              <a:t>4</a:t>
            </a:r>
            <a:endParaRPr sz="2600">
              <a:latin typeface="Arial Black"/>
              <a:cs typeface="Arial Black"/>
            </a:endParaRPr>
          </a:p>
        </p:txBody>
      </p:sp>
      <p:sp>
        <p:nvSpPr>
          <p:cNvPr id="16" name="object 16"/>
          <p:cNvSpPr txBox="1"/>
          <p:nvPr/>
        </p:nvSpPr>
        <p:spPr>
          <a:xfrm>
            <a:off x="1914168" y="6100604"/>
            <a:ext cx="225425" cy="424180"/>
          </a:xfrm>
          <a:prstGeom prst="rect">
            <a:avLst/>
          </a:prstGeom>
        </p:spPr>
        <p:txBody>
          <a:bodyPr vert="horz" wrap="square" lIns="0" tIns="13970" rIns="0" bIns="0" rtlCol="0">
            <a:spAutoFit/>
          </a:bodyPr>
          <a:lstStyle/>
          <a:p>
            <a:pPr marL="12700">
              <a:lnSpc>
                <a:spcPct val="100000"/>
              </a:lnSpc>
              <a:spcBef>
                <a:spcPts val="110"/>
              </a:spcBef>
            </a:pPr>
            <a:r>
              <a:rPr sz="2600" spc="-120" dirty="0">
                <a:solidFill>
                  <a:srgbClr val="FFFFFF"/>
                </a:solidFill>
                <a:latin typeface="Arial Black"/>
                <a:cs typeface="Arial Black"/>
              </a:rPr>
              <a:t>5</a:t>
            </a:r>
            <a:endParaRPr sz="2600">
              <a:latin typeface="Arial Black"/>
              <a:cs typeface="Arial Black"/>
            </a:endParaRPr>
          </a:p>
        </p:txBody>
      </p:sp>
      <p:sp>
        <p:nvSpPr>
          <p:cNvPr id="17" name="Rectangle 16">
            <a:extLst>
              <a:ext uri="{FF2B5EF4-FFF2-40B4-BE49-F238E27FC236}">
                <a16:creationId xmlns:a16="http://schemas.microsoft.com/office/drawing/2014/main" id="{F114261C-FD03-27BF-F907-5CCC1D5FC557}"/>
              </a:ext>
            </a:extLst>
          </p:cNvPr>
          <p:cNvSpPr/>
          <p:nvPr/>
        </p:nvSpPr>
        <p:spPr>
          <a:xfrm>
            <a:off x="1861132" y="1524000"/>
            <a:ext cx="424868" cy="3048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6ADCD1-7450-1C70-14B7-F734DA4F9CC6}"/>
              </a:ext>
            </a:extLst>
          </p:cNvPr>
          <p:cNvSpPr/>
          <p:nvPr/>
        </p:nvSpPr>
        <p:spPr>
          <a:xfrm>
            <a:off x="1918605" y="6498672"/>
            <a:ext cx="188920" cy="40112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537250" y="0"/>
            <a:ext cx="4943474" cy="4700174"/>
          </a:xfrm>
          <a:prstGeom prst="rect">
            <a:avLst/>
          </a:prstGeom>
        </p:spPr>
      </p:pic>
      <p:pic>
        <p:nvPicPr>
          <p:cNvPr id="3" name="object 3"/>
          <p:cNvPicPr/>
          <p:nvPr/>
        </p:nvPicPr>
        <p:blipFill>
          <a:blip r:embed="rId3" cstate="print"/>
          <a:stretch>
            <a:fillRect/>
          </a:stretch>
        </p:blipFill>
        <p:spPr>
          <a:xfrm>
            <a:off x="4876803" y="6003911"/>
            <a:ext cx="1111395" cy="1161841"/>
          </a:xfrm>
          <a:prstGeom prst="rect">
            <a:avLst/>
          </a:prstGeom>
        </p:spPr>
      </p:pic>
      <p:pic>
        <p:nvPicPr>
          <p:cNvPr id="4" name="object 4"/>
          <p:cNvPicPr/>
          <p:nvPr/>
        </p:nvPicPr>
        <p:blipFill>
          <a:blip r:embed="rId4" cstate="print"/>
          <a:stretch>
            <a:fillRect/>
          </a:stretch>
        </p:blipFill>
        <p:spPr>
          <a:xfrm>
            <a:off x="8123070" y="5453164"/>
            <a:ext cx="1630529" cy="1862035"/>
          </a:xfrm>
          <a:prstGeom prst="rect">
            <a:avLst/>
          </a:prstGeom>
        </p:spPr>
      </p:pic>
      <p:sp>
        <p:nvSpPr>
          <p:cNvPr id="5" name="object 5"/>
          <p:cNvSpPr txBox="1">
            <a:spLocks noGrp="1"/>
          </p:cNvSpPr>
          <p:nvPr>
            <p:ph type="title"/>
          </p:nvPr>
        </p:nvSpPr>
        <p:spPr>
          <a:xfrm>
            <a:off x="324215" y="836936"/>
            <a:ext cx="4037965" cy="1318895"/>
          </a:xfrm>
          <a:prstGeom prst="rect">
            <a:avLst/>
          </a:prstGeom>
        </p:spPr>
        <p:txBody>
          <a:bodyPr vert="horz" wrap="square" lIns="0" tIns="41275" rIns="0" bIns="0" rtlCol="0">
            <a:spAutoFit/>
          </a:bodyPr>
          <a:lstStyle/>
          <a:p>
            <a:pPr marL="12700" marR="5080">
              <a:lnSpc>
                <a:spcPts val="5030"/>
              </a:lnSpc>
              <a:spcBef>
                <a:spcPts val="325"/>
              </a:spcBef>
            </a:pPr>
            <a:r>
              <a:rPr u="sng" spc="-125" dirty="0">
                <a:solidFill>
                  <a:srgbClr val="FFFFFF"/>
                </a:solidFill>
                <a:uFill>
                  <a:solidFill>
                    <a:srgbClr val="FFFFFF"/>
                  </a:solidFill>
                </a:uFill>
              </a:rPr>
              <a:t>Benefits</a:t>
            </a:r>
            <a:r>
              <a:rPr u="sng" spc="-235" dirty="0">
                <a:solidFill>
                  <a:srgbClr val="FFFFFF"/>
                </a:solidFill>
                <a:uFill>
                  <a:solidFill>
                    <a:srgbClr val="FFFFFF"/>
                  </a:solidFill>
                </a:uFill>
              </a:rPr>
              <a:t> </a:t>
            </a:r>
            <a:r>
              <a:rPr u="sng" spc="-125" dirty="0">
                <a:solidFill>
                  <a:srgbClr val="FFFFFF"/>
                </a:solidFill>
                <a:uFill>
                  <a:solidFill>
                    <a:srgbClr val="FFFFFF"/>
                  </a:solidFill>
                </a:uFill>
              </a:rPr>
              <a:t>of</a:t>
            </a:r>
            <a:r>
              <a:rPr u="sng" spc="-235" dirty="0">
                <a:solidFill>
                  <a:srgbClr val="FFFFFF"/>
                </a:solidFill>
                <a:uFill>
                  <a:solidFill>
                    <a:srgbClr val="FFFFFF"/>
                  </a:solidFill>
                </a:uFill>
              </a:rPr>
              <a:t> </a:t>
            </a:r>
            <a:r>
              <a:rPr u="sng" spc="50" dirty="0">
                <a:solidFill>
                  <a:srgbClr val="FFFFFF"/>
                </a:solidFill>
                <a:uFill>
                  <a:solidFill>
                    <a:srgbClr val="FFFFFF"/>
                  </a:solidFill>
                </a:uFill>
              </a:rPr>
              <a:t>AR</a:t>
            </a:r>
            <a:r>
              <a:rPr u="sng" spc="-235" dirty="0">
                <a:solidFill>
                  <a:srgbClr val="FFFFFF"/>
                </a:solidFill>
                <a:uFill>
                  <a:solidFill>
                    <a:srgbClr val="FFFFFF"/>
                  </a:solidFill>
                </a:uFill>
              </a:rPr>
              <a:t> </a:t>
            </a:r>
            <a:r>
              <a:rPr u="sng" spc="-90" dirty="0">
                <a:solidFill>
                  <a:srgbClr val="FFFFFF"/>
                </a:solidFill>
                <a:uFill>
                  <a:solidFill>
                    <a:srgbClr val="FFFFFF"/>
                  </a:solidFill>
                </a:uFill>
              </a:rPr>
              <a:t>in</a:t>
            </a:r>
            <a:r>
              <a:rPr u="sng" spc="-90" dirty="0">
                <a:solidFill>
                  <a:srgbClr val="FFFFFF"/>
                </a:solidFill>
              </a:rPr>
              <a:t> </a:t>
            </a:r>
            <a:r>
              <a:rPr u="sng" spc="-10" dirty="0">
                <a:solidFill>
                  <a:srgbClr val="FFFFFF"/>
                </a:solidFill>
                <a:uFill>
                  <a:solidFill>
                    <a:srgbClr val="FFFFFF"/>
                  </a:solidFill>
                </a:uFill>
              </a:rPr>
              <a:t>Education</a:t>
            </a:r>
          </a:p>
        </p:txBody>
      </p:sp>
      <p:sp>
        <p:nvSpPr>
          <p:cNvPr id="6" name="object 6"/>
          <p:cNvSpPr txBox="1"/>
          <p:nvPr/>
        </p:nvSpPr>
        <p:spPr>
          <a:xfrm>
            <a:off x="324215" y="2416736"/>
            <a:ext cx="4648200" cy="3942811"/>
          </a:xfrm>
          <a:prstGeom prst="rect">
            <a:avLst/>
          </a:prstGeom>
        </p:spPr>
        <p:txBody>
          <a:bodyPr vert="horz" wrap="square" lIns="0" tIns="12700" rIns="0" bIns="0" rtlCol="0">
            <a:spAutoFit/>
          </a:bodyPr>
          <a:lstStyle/>
          <a:p>
            <a:pPr marL="12700" marR="64769" indent="307975">
              <a:lnSpc>
                <a:spcPct val="116500"/>
              </a:lnSpc>
              <a:spcBef>
                <a:spcPts val="100"/>
              </a:spcBef>
              <a:buFont typeface="Trebuchet MS"/>
              <a:buAutoNum type="arabicPeriod"/>
              <a:tabLst>
                <a:tab pos="320675" algn="l"/>
              </a:tabLst>
            </a:pPr>
            <a:r>
              <a:rPr sz="2000" b="1" spc="-30" dirty="0">
                <a:solidFill>
                  <a:srgbClr val="FFFFFF"/>
                </a:solidFill>
                <a:latin typeface="Trebuchet MS"/>
                <a:cs typeface="Trebuchet MS"/>
              </a:rPr>
              <a:t>Enhanced</a:t>
            </a:r>
            <a:r>
              <a:rPr sz="2000" b="1" spc="-95" dirty="0">
                <a:solidFill>
                  <a:srgbClr val="FFFFFF"/>
                </a:solidFill>
                <a:latin typeface="Trebuchet MS"/>
                <a:cs typeface="Trebuchet MS"/>
              </a:rPr>
              <a:t> </a:t>
            </a:r>
            <a:r>
              <a:rPr sz="2000" b="1" spc="-75" dirty="0">
                <a:solidFill>
                  <a:srgbClr val="FFFFFF"/>
                </a:solidFill>
                <a:latin typeface="Trebuchet MS"/>
                <a:cs typeface="Trebuchet MS"/>
              </a:rPr>
              <a:t>Visualization:</a:t>
            </a:r>
            <a:r>
              <a:rPr sz="2000" b="1" spc="-90" dirty="0">
                <a:solidFill>
                  <a:srgbClr val="FFFFFF"/>
                </a:solidFill>
                <a:latin typeface="Trebuchet MS"/>
                <a:cs typeface="Trebuchet MS"/>
              </a:rPr>
              <a:t> </a:t>
            </a:r>
            <a:r>
              <a:rPr sz="2000" spc="-10" dirty="0">
                <a:solidFill>
                  <a:srgbClr val="FFFFFF"/>
                </a:solidFill>
                <a:latin typeface="Trebuchet MS"/>
                <a:cs typeface="Trebuchet MS"/>
              </a:rPr>
              <a:t>Students </a:t>
            </a:r>
            <a:r>
              <a:rPr sz="2000" spc="-60" dirty="0">
                <a:solidFill>
                  <a:srgbClr val="FFFFFF"/>
                </a:solidFill>
                <a:latin typeface="Trebuchet MS"/>
                <a:cs typeface="Trebuchet MS"/>
              </a:rPr>
              <a:t>gain</a:t>
            </a:r>
            <a:r>
              <a:rPr sz="2000" spc="-105" dirty="0">
                <a:solidFill>
                  <a:srgbClr val="FFFFFF"/>
                </a:solidFill>
                <a:latin typeface="Trebuchet MS"/>
                <a:cs typeface="Trebuchet MS"/>
              </a:rPr>
              <a:t> </a:t>
            </a:r>
            <a:r>
              <a:rPr sz="2000" spc="-75" dirty="0">
                <a:solidFill>
                  <a:srgbClr val="FFFFFF"/>
                </a:solidFill>
                <a:latin typeface="Trebuchet MS"/>
                <a:cs typeface="Trebuchet MS"/>
              </a:rPr>
              <a:t>deeper</a:t>
            </a:r>
            <a:r>
              <a:rPr sz="2000" spc="-105" dirty="0">
                <a:solidFill>
                  <a:srgbClr val="FFFFFF"/>
                </a:solidFill>
                <a:latin typeface="Trebuchet MS"/>
                <a:cs typeface="Trebuchet MS"/>
              </a:rPr>
              <a:t> </a:t>
            </a:r>
            <a:r>
              <a:rPr sz="2000" spc="-60" dirty="0">
                <a:solidFill>
                  <a:srgbClr val="FFFFFF"/>
                </a:solidFill>
                <a:latin typeface="Trebuchet MS"/>
                <a:cs typeface="Trebuchet MS"/>
              </a:rPr>
              <a:t>understanding</a:t>
            </a:r>
            <a:r>
              <a:rPr sz="2000" spc="-105" dirty="0">
                <a:solidFill>
                  <a:srgbClr val="FFFFFF"/>
                </a:solidFill>
                <a:latin typeface="Trebuchet MS"/>
                <a:cs typeface="Trebuchet MS"/>
              </a:rPr>
              <a:t> </a:t>
            </a:r>
            <a:r>
              <a:rPr sz="2000" spc="-45" dirty="0">
                <a:solidFill>
                  <a:srgbClr val="FFFFFF"/>
                </a:solidFill>
                <a:latin typeface="Trebuchet MS"/>
                <a:cs typeface="Trebuchet MS"/>
              </a:rPr>
              <a:t>through</a:t>
            </a:r>
            <a:r>
              <a:rPr sz="2000" spc="-105" dirty="0">
                <a:solidFill>
                  <a:srgbClr val="FFFFFF"/>
                </a:solidFill>
                <a:latin typeface="Trebuchet MS"/>
                <a:cs typeface="Trebuchet MS"/>
              </a:rPr>
              <a:t> </a:t>
            </a:r>
            <a:r>
              <a:rPr sz="2000" spc="75" dirty="0">
                <a:solidFill>
                  <a:srgbClr val="FFFFFF"/>
                </a:solidFill>
                <a:latin typeface="Trebuchet MS"/>
                <a:cs typeface="Trebuchet MS"/>
              </a:rPr>
              <a:t>3D </a:t>
            </a:r>
            <a:r>
              <a:rPr sz="2000" spc="-20" dirty="0">
                <a:solidFill>
                  <a:srgbClr val="FFFFFF"/>
                </a:solidFill>
                <a:latin typeface="Trebuchet MS"/>
                <a:cs typeface="Trebuchet MS"/>
              </a:rPr>
              <a:t>visualization.</a:t>
            </a:r>
            <a:endParaRPr sz="2000" dirty="0">
              <a:latin typeface="Trebuchet MS"/>
              <a:cs typeface="Trebuchet MS"/>
            </a:endParaRPr>
          </a:p>
          <a:p>
            <a:pPr marL="12700" marR="223520" indent="307975">
              <a:lnSpc>
                <a:spcPct val="116500"/>
              </a:lnSpc>
              <a:buFont typeface="Trebuchet MS"/>
              <a:buAutoNum type="arabicPeriod"/>
              <a:tabLst>
                <a:tab pos="320675" algn="l"/>
              </a:tabLst>
            </a:pPr>
            <a:r>
              <a:rPr sz="2000" b="1" spc="-55" dirty="0">
                <a:solidFill>
                  <a:srgbClr val="FFFFFF"/>
                </a:solidFill>
                <a:latin typeface="Trebuchet MS"/>
                <a:cs typeface="Trebuchet MS"/>
              </a:rPr>
              <a:t>Increased</a:t>
            </a:r>
            <a:r>
              <a:rPr sz="2000" b="1" spc="-80" dirty="0">
                <a:solidFill>
                  <a:srgbClr val="FFFFFF"/>
                </a:solidFill>
                <a:latin typeface="Trebuchet MS"/>
                <a:cs typeface="Trebuchet MS"/>
              </a:rPr>
              <a:t> </a:t>
            </a:r>
            <a:r>
              <a:rPr sz="2000" b="1" spc="-60" dirty="0">
                <a:solidFill>
                  <a:srgbClr val="FFFFFF"/>
                </a:solidFill>
                <a:latin typeface="Trebuchet MS"/>
                <a:cs typeface="Trebuchet MS"/>
              </a:rPr>
              <a:t>Engagement:</a:t>
            </a:r>
            <a:r>
              <a:rPr sz="2000" b="1" spc="-80" dirty="0">
                <a:solidFill>
                  <a:srgbClr val="FFFFFF"/>
                </a:solidFill>
                <a:latin typeface="Trebuchet MS"/>
                <a:cs typeface="Trebuchet MS"/>
              </a:rPr>
              <a:t> </a:t>
            </a:r>
            <a:r>
              <a:rPr sz="2000" spc="-80" dirty="0">
                <a:solidFill>
                  <a:srgbClr val="FFFFFF"/>
                </a:solidFill>
                <a:latin typeface="Trebuchet MS"/>
                <a:cs typeface="Trebuchet MS"/>
              </a:rPr>
              <a:t>Interactive </a:t>
            </a:r>
            <a:r>
              <a:rPr sz="2000" spc="-45" dirty="0">
                <a:solidFill>
                  <a:srgbClr val="FFFFFF"/>
                </a:solidFill>
                <a:latin typeface="Trebuchet MS"/>
                <a:cs typeface="Trebuchet MS"/>
              </a:rPr>
              <a:t>models</a:t>
            </a:r>
            <a:r>
              <a:rPr sz="2000" spc="-114" dirty="0">
                <a:solidFill>
                  <a:srgbClr val="FFFFFF"/>
                </a:solidFill>
                <a:latin typeface="Trebuchet MS"/>
                <a:cs typeface="Trebuchet MS"/>
              </a:rPr>
              <a:t> </a:t>
            </a:r>
            <a:r>
              <a:rPr sz="2000" spc="-85" dirty="0">
                <a:solidFill>
                  <a:srgbClr val="FFFFFF"/>
                </a:solidFill>
                <a:latin typeface="Trebuchet MS"/>
                <a:cs typeface="Trebuchet MS"/>
              </a:rPr>
              <a:t>maintain</a:t>
            </a:r>
            <a:r>
              <a:rPr sz="2000" spc="-114" dirty="0">
                <a:solidFill>
                  <a:srgbClr val="FFFFFF"/>
                </a:solidFill>
                <a:latin typeface="Trebuchet MS"/>
                <a:cs typeface="Trebuchet MS"/>
              </a:rPr>
              <a:t> </a:t>
            </a:r>
            <a:r>
              <a:rPr sz="2000" spc="-80" dirty="0">
                <a:solidFill>
                  <a:srgbClr val="FFFFFF"/>
                </a:solidFill>
                <a:latin typeface="Trebuchet MS"/>
                <a:cs typeface="Trebuchet MS"/>
              </a:rPr>
              <a:t>student</a:t>
            </a:r>
            <a:r>
              <a:rPr sz="2000" spc="-114" dirty="0">
                <a:solidFill>
                  <a:srgbClr val="FFFFFF"/>
                </a:solidFill>
                <a:latin typeface="Trebuchet MS"/>
                <a:cs typeface="Trebuchet MS"/>
              </a:rPr>
              <a:t> </a:t>
            </a:r>
            <a:r>
              <a:rPr sz="2000" spc="-10" dirty="0">
                <a:solidFill>
                  <a:srgbClr val="FFFFFF"/>
                </a:solidFill>
                <a:latin typeface="Trebuchet MS"/>
                <a:cs typeface="Trebuchet MS"/>
              </a:rPr>
              <a:t>interest.</a:t>
            </a:r>
            <a:endParaRPr sz="2000" dirty="0">
              <a:latin typeface="Trebuchet MS"/>
              <a:cs typeface="Trebuchet MS"/>
            </a:endParaRPr>
          </a:p>
          <a:p>
            <a:pPr marL="12700" marR="5080" indent="307975">
              <a:lnSpc>
                <a:spcPct val="116500"/>
              </a:lnSpc>
              <a:buFont typeface="Trebuchet MS"/>
              <a:buAutoNum type="arabicPeriod"/>
              <a:tabLst>
                <a:tab pos="320675" algn="l"/>
              </a:tabLst>
            </a:pPr>
            <a:r>
              <a:rPr sz="2000" b="1" spc="-80" dirty="0">
                <a:solidFill>
                  <a:srgbClr val="FFFFFF"/>
                </a:solidFill>
                <a:latin typeface="Trebuchet MS"/>
                <a:cs typeface="Trebuchet MS"/>
              </a:rPr>
              <a:t>Accessibility:</a:t>
            </a:r>
            <a:r>
              <a:rPr sz="2000" b="1" spc="-70" dirty="0">
                <a:solidFill>
                  <a:srgbClr val="FFFFFF"/>
                </a:solidFill>
                <a:latin typeface="Trebuchet MS"/>
                <a:cs typeface="Trebuchet MS"/>
              </a:rPr>
              <a:t> </a:t>
            </a:r>
            <a:r>
              <a:rPr sz="2000" dirty="0">
                <a:solidFill>
                  <a:srgbClr val="FFFFFF"/>
                </a:solidFill>
                <a:latin typeface="Trebuchet MS"/>
                <a:cs typeface="Trebuchet MS"/>
              </a:rPr>
              <a:t>AR</a:t>
            </a:r>
            <a:r>
              <a:rPr sz="2000" spc="-70" dirty="0">
                <a:solidFill>
                  <a:srgbClr val="FFFFFF"/>
                </a:solidFill>
                <a:latin typeface="Trebuchet MS"/>
                <a:cs typeface="Trebuchet MS"/>
              </a:rPr>
              <a:t> </a:t>
            </a:r>
            <a:r>
              <a:rPr sz="2000" spc="-55" dirty="0">
                <a:solidFill>
                  <a:srgbClr val="FFFFFF"/>
                </a:solidFill>
                <a:latin typeface="Trebuchet MS"/>
                <a:cs typeface="Trebuchet MS"/>
              </a:rPr>
              <a:t>provides</a:t>
            </a:r>
            <a:r>
              <a:rPr sz="2000" spc="-65" dirty="0">
                <a:solidFill>
                  <a:srgbClr val="FFFFFF"/>
                </a:solidFill>
                <a:latin typeface="Trebuchet MS"/>
                <a:cs typeface="Trebuchet MS"/>
              </a:rPr>
              <a:t> </a:t>
            </a:r>
            <a:r>
              <a:rPr sz="2000" spc="-85" dirty="0">
                <a:solidFill>
                  <a:srgbClr val="FFFFFF"/>
                </a:solidFill>
                <a:latin typeface="Trebuchet MS"/>
                <a:cs typeface="Trebuchet MS"/>
              </a:rPr>
              <a:t>interactive </a:t>
            </a:r>
            <a:r>
              <a:rPr sz="2000" spc="-70" dirty="0">
                <a:solidFill>
                  <a:srgbClr val="FFFFFF"/>
                </a:solidFill>
                <a:latin typeface="Trebuchet MS"/>
                <a:cs typeface="Trebuchet MS"/>
              </a:rPr>
              <a:t>learning</a:t>
            </a:r>
            <a:r>
              <a:rPr sz="2000" spc="-95" dirty="0">
                <a:solidFill>
                  <a:srgbClr val="FFFFFF"/>
                </a:solidFill>
                <a:latin typeface="Trebuchet MS"/>
                <a:cs typeface="Trebuchet MS"/>
              </a:rPr>
              <a:t> </a:t>
            </a:r>
            <a:r>
              <a:rPr sz="2000" spc="-50" dirty="0">
                <a:solidFill>
                  <a:srgbClr val="FFFFFF"/>
                </a:solidFill>
                <a:latin typeface="Trebuchet MS"/>
                <a:cs typeface="Trebuchet MS"/>
              </a:rPr>
              <a:t>beyond</a:t>
            </a:r>
            <a:r>
              <a:rPr sz="2000" spc="-90" dirty="0">
                <a:solidFill>
                  <a:srgbClr val="FFFFFF"/>
                </a:solidFill>
                <a:latin typeface="Trebuchet MS"/>
                <a:cs typeface="Trebuchet MS"/>
              </a:rPr>
              <a:t> </a:t>
            </a:r>
            <a:r>
              <a:rPr sz="2000" spc="-95" dirty="0">
                <a:solidFill>
                  <a:srgbClr val="FFFFFF"/>
                </a:solidFill>
                <a:latin typeface="Trebuchet MS"/>
                <a:cs typeface="Trebuchet MS"/>
              </a:rPr>
              <a:t>traditional</a:t>
            </a:r>
            <a:r>
              <a:rPr sz="2000" spc="-90" dirty="0">
                <a:solidFill>
                  <a:srgbClr val="FFFFFF"/>
                </a:solidFill>
                <a:latin typeface="Trebuchet MS"/>
                <a:cs typeface="Trebuchet MS"/>
              </a:rPr>
              <a:t> </a:t>
            </a:r>
            <a:r>
              <a:rPr sz="2000" spc="-10" dirty="0">
                <a:solidFill>
                  <a:srgbClr val="FFFFFF"/>
                </a:solidFill>
                <a:latin typeface="Trebuchet MS"/>
                <a:cs typeface="Trebuchet MS"/>
              </a:rPr>
              <a:t>materials.</a:t>
            </a:r>
            <a:endParaRPr sz="2000" dirty="0">
              <a:latin typeface="Trebuchet MS"/>
              <a:cs typeface="Trebuchet MS"/>
            </a:endParaRPr>
          </a:p>
          <a:p>
            <a:pPr marL="12700" marR="440690" indent="307975">
              <a:lnSpc>
                <a:spcPct val="116500"/>
              </a:lnSpc>
              <a:buFont typeface="Trebuchet MS"/>
              <a:buAutoNum type="arabicPeriod"/>
              <a:tabLst>
                <a:tab pos="320675" algn="l"/>
              </a:tabLst>
            </a:pPr>
            <a:r>
              <a:rPr sz="2000" b="1" spc="-45" dirty="0">
                <a:solidFill>
                  <a:srgbClr val="FFFFFF"/>
                </a:solidFill>
                <a:latin typeface="Trebuchet MS"/>
                <a:cs typeface="Trebuchet MS"/>
              </a:rPr>
              <a:t>Improved</a:t>
            </a:r>
            <a:r>
              <a:rPr sz="2000" b="1" spc="-95" dirty="0">
                <a:solidFill>
                  <a:srgbClr val="FFFFFF"/>
                </a:solidFill>
                <a:latin typeface="Trebuchet MS"/>
                <a:cs typeface="Trebuchet MS"/>
              </a:rPr>
              <a:t> Retention:</a:t>
            </a:r>
            <a:r>
              <a:rPr sz="2000" b="1" spc="-90" dirty="0">
                <a:solidFill>
                  <a:srgbClr val="FFFFFF"/>
                </a:solidFill>
                <a:latin typeface="Trebuchet MS"/>
                <a:cs typeface="Trebuchet MS"/>
              </a:rPr>
              <a:t> </a:t>
            </a:r>
            <a:r>
              <a:rPr sz="2000" spc="-40" dirty="0">
                <a:solidFill>
                  <a:srgbClr val="FFFFFF"/>
                </a:solidFill>
                <a:latin typeface="Trebuchet MS"/>
                <a:cs typeface="Trebuchet MS"/>
              </a:rPr>
              <a:t>Visual</a:t>
            </a:r>
            <a:r>
              <a:rPr sz="2000" spc="-95" dirty="0">
                <a:solidFill>
                  <a:srgbClr val="FFFFFF"/>
                </a:solidFill>
                <a:latin typeface="Trebuchet MS"/>
                <a:cs typeface="Trebuchet MS"/>
              </a:rPr>
              <a:t> </a:t>
            </a:r>
            <a:r>
              <a:rPr sz="2000" spc="-25" dirty="0">
                <a:solidFill>
                  <a:srgbClr val="FFFFFF"/>
                </a:solidFill>
                <a:latin typeface="Trebuchet MS"/>
                <a:cs typeface="Trebuchet MS"/>
              </a:rPr>
              <a:t>and </a:t>
            </a:r>
            <a:r>
              <a:rPr sz="2000" spc="-105" dirty="0">
                <a:solidFill>
                  <a:srgbClr val="FFFFFF"/>
                </a:solidFill>
                <a:latin typeface="Trebuchet MS"/>
                <a:cs typeface="Trebuchet MS"/>
              </a:rPr>
              <a:t>interactive</a:t>
            </a:r>
            <a:r>
              <a:rPr sz="2000" spc="-114" dirty="0">
                <a:solidFill>
                  <a:srgbClr val="FFFFFF"/>
                </a:solidFill>
                <a:latin typeface="Trebuchet MS"/>
                <a:cs typeface="Trebuchet MS"/>
              </a:rPr>
              <a:t> </a:t>
            </a:r>
            <a:r>
              <a:rPr sz="2000" spc="-85" dirty="0">
                <a:solidFill>
                  <a:srgbClr val="FFFFFF"/>
                </a:solidFill>
                <a:latin typeface="Trebuchet MS"/>
                <a:cs typeface="Trebuchet MS"/>
              </a:rPr>
              <a:t>elements</a:t>
            </a:r>
            <a:r>
              <a:rPr sz="2000" spc="-110" dirty="0">
                <a:solidFill>
                  <a:srgbClr val="FFFFFF"/>
                </a:solidFill>
                <a:latin typeface="Trebuchet MS"/>
                <a:cs typeface="Trebuchet MS"/>
              </a:rPr>
              <a:t> </a:t>
            </a:r>
            <a:r>
              <a:rPr sz="2000" spc="-85" dirty="0">
                <a:solidFill>
                  <a:srgbClr val="FFFFFF"/>
                </a:solidFill>
                <a:latin typeface="Trebuchet MS"/>
                <a:cs typeface="Trebuchet MS"/>
              </a:rPr>
              <a:t>aid</a:t>
            </a:r>
            <a:r>
              <a:rPr sz="2000" spc="-110" dirty="0">
                <a:solidFill>
                  <a:srgbClr val="FFFFFF"/>
                </a:solidFill>
                <a:latin typeface="Trebuchet MS"/>
                <a:cs typeface="Trebuchet MS"/>
              </a:rPr>
              <a:t> </a:t>
            </a:r>
            <a:r>
              <a:rPr sz="2000" spc="-75" dirty="0">
                <a:solidFill>
                  <a:srgbClr val="FFFFFF"/>
                </a:solidFill>
                <a:latin typeface="Trebuchet MS"/>
                <a:cs typeface="Trebuchet MS"/>
              </a:rPr>
              <a:t>in</a:t>
            </a:r>
            <a:r>
              <a:rPr sz="2000" spc="-114" dirty="0">
                <a:solidFill>
                  <a:srgbClr val="FFFFFF"/>
                </a:solidFill>
                <a:latin typeface="Trebuchet MS"/>
                <a:cs typeface="Trebuchet MS"/>
              </a:rPr>
              <a:t> </a:t>
            </a:r>
            <a:r>
              <a:rPr sz="2000" spc="-60" dirty="0">
                <a:solidFill>
                  <a:srgbClr val="FFFFFF"/>
                </a:solidFill>
                <a:latin typeface="Trebuchet MS"/>
                <a:cs typeface="Trebuchet MS"/>
              </a:rPr>
              <a:t>retaining </a:t>
            </a:r>
            <a:r>
              <a:rPr sz="2000" spc="-10" dirty="0">
                <a:solidFill>
                  <a:srgbClr val="FFFFFF"/>
                </a:solidFill>
                <a:latin typeface="Trebuchet MS"/>
                <a:cs typeface="Trebuchet MS"/>
              </a:rPr>
              <a:t>information.</a:t>
            </a:r>
            <a:endParaRPr lang="en-US" sz="2000" spc="-10" dirty="0">
              <a:solidFill>
                <a:srgbClr val="FFFFFF"/>
              </a:solidFill>
              <a:latin typeface="Trebuchet MS"/>
              <a:cs typeface="Trebuchet MS"/>
            </a:endParaRPr>
          </a:p>
          <a:p>
            <a:pPr marL="12700" marR="440690" indent="307975">
              <a:lnSpc>
                <a:spcPct val="116500"/>
              </a:lnSpc>
              <a:buFont typeface="Trebuchet MS"/>
              <a:buAutoNum type="arabicPeriod"/>
              <a:tabLst>
                <a:tab pos="320675" algn="l"/>
              </a:tabLst>
            </a:pPr>
            <a:endParaRPr sz="2000" dirty="0">
              <a:latin typeface="Trebuchet MS"/>
              <a:cs typeface="Trebuchet M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882463" y="5306095"/>
            <a:ext cx="1871136" cy="2009103"/>
          </a:xfrm>
          <a:prstGeom prst="rect">
            <a:avLst/>
          </a:prstGeom>
        </p:spPr>
      </p:pic>
      <p:pic>
        <p:nvPicPr>
          <p:cNvPr id="3" name="object 3"/>
          <p:cNvPicPr/>
          <p:nvPr/>
        </p:nvPicPr>
        <p:blipFill>
          <a:blip r:embed="rId3" cstate="print"/>
          <a:stretch>
            <a:fillRect/>
          </a:stretch>
        </p:blipFill>
        <p:spPr>
          <a:xfrm>
            <a:off x="0" y="0"/>
            <a:ext cx="2725016" cy="883234"/>
          </a:xfrm>
          <a:prstGeom prst="rect">
            <a:avLst/>
          </a:prstGeom>
        </p:spPr>
      </p:pic>
      <p:grpSp>
        <p:nvGrpSpPr>
          <p:cNvPr id="4" name="object 4"/>
          <p:cNvGrpSpPr/>
          <p:nvPr/>
        </p:nvGrpSpPr>
        <p:grpSpPr>
          <a:xfrm>
            <a:off x="0" y="2322968"/>
            <a:ext cx="2247265" cy="4992370"/>
            <a:chOff x="0" y="2322968"/>
            <a:chExt cx="2247265" cy="4992370"/>
          </a:xfrm>
        </p:grpSpPr>
        <p:pic>
          <p:nvPicPr>
            <p:cNvPr id="5" name="object 5"/>
            <p:cNvPicPr/>
            <p:nvPr/>
          </p:nvPicPr>
          <p:blipFill>
            <a:blip r:embed="rId4" cstate="print"/>
            <a:stretch>
              <a:fillRect/>
            </a:stretch>
          </p:blipFill>
          <p:spPr>
            <a:xfrm>
              <a:off x="0" y="5950467"/>
              <a:ext cx="1722511" cy="1364732"/>
            </a:xfrm>
            <a:prstGeom prst="rect">
              <a:avLst/>
            </a:prstGeom>
          </p:spPr>
        </p:pic>
        <p:pic>
          <p:nvPicPr>
            <p:cNvPr id="6" name="object 6"/>
            <p:cNvPicPr/>
            <p:nvPr/>
          </p:nvPicPr>
          <p:blipFill>
            <a:blip r:embed="rId5" cstate="print"/>
            <a:stretch>
              <a:fillRect/>
            </a:stretch>
          </p:blipFill>
          <p:spPr>
            <a:xfrm>
              <a:off x="1579991" y="2322968"/>
              <a:ext cx="666749" cy="4257675"/>
            </a:xfrm>
            <a:prstGeom prst="rect">
              <a:avLst/>
            </a:prstGeom>
          </p:spPr>
        </p:pic>
      </p:grpSp>
      <p:sp>
        <p:nvSpPr>
          <p:cNvPr id="7" name="object 7"/>
          <p:cNvSpPr/>
          <p:nvPr/>
        </p:nvSpPr>
        <p:spPr>
          <a:xfrm>
            <a:off x="5188565" y="1879980"/>
            <a:ext cx="153035" cy="47625"/>
          </a:xfrm>
          <a:custGeom>
            <a:avLst/>
            <a:gdLst/>
            <a:ahLst/>
            <a:cxnLst/>
            <a:rect l="l" t="t" r="r" b="b"/>
            <a:pathLst>
              <a:path w="153035" h="47625">
                <a:moveTo>
                  <a:pt x="152434" y="47624"/>
                </a:moveTo>
                <a:lnTo>
                  <a:pt x="0" y="47624"/>
                </a:lnTo>
                <a:lnTo>
                  <a:pt x="0" y="0"/>
                </a:lnTo>
                <a:lnTo>
                  <a:pt x="152434" y="0"/>
                </a:lnTo>
                <a:lnTo>
                  <a:pt x="152434" y="47624"/>
                </a:lnTo>
                <a:close/>
              </a:path>
            </a:pathLst>
          </a:custGeom>
          <a:solidFill>
            <a:srgbClr val="731F7D"/>
          </a:solidFill>
        </p:spPr>
        <p:txBody>
          <a:bodyPr wrap="square" lIns="0" tIns="0" rIns="0" bIns="0" rtlCol="0"/>
          <a:lstStyle/>
          <a:p>
            <a:endParaRPr/>
          </a:p>
        </p:txBody>
      </p:sp>
      <p:sp>
        <p:nvSpPr>
          <p:cNvPr id="8" name="object 8"/>
          <p:cNvSpPr txBox="1">
            <a:spLocks noGrp="1"/>
          </p:cNvSpPr>
          <p:nvPr>
            <p:ph type="title"/>
          </p:nvPr>
        </p:nvSpPr>
        <p:spPr>
          <a:prstGeom prst="rect">
            <a:avLst/>
          </a:prstGeom>
        </p:spPr>
        <p:txBody>
          <a:bodyPr vert="horz" wrap="square" lIns="0" tIns="41275" rIns="0" bIns="0" rtlCol="0">
            <a:spAutoFit/>
          </a:bodyPr>
          <a:lstStyle/>
          <a:p>
            <a:pPr marL="33655" marR="5080">
              <a:lnSpc>
                <a:spcPts val="5030"/>
              </a:lnSpc>
              <a:spcBef>
                <a:spcPts val="325"/>
              </a:spcBef>
            </a:pPr>
            <a:r>
              <a:rPr u="sng" spc="-140" dirty="0"/>
              <a:t>Technical</a:t>
            </a:r>
            <a:r>
              <a:rPr u="sng" spc="-190" dirty="0"/>
              <a:t> </a:t>
            </a:r>
            <a:r>
              <a:rPr u="sng" spc="-100" dirty="0"/>
              <a:t>Documentation</a:t>
            </a:r>
            <a:r>
              <a:rPr u="sng" spc="-190" dirty="0"/>
              <a:t> </a:t>
            </a:r>
            <a:r>
              <a:rPr u="sng" spc="-25" dirty="0"/>
              <a:t>and </a:t>
            </a:r>
            <a:r>
              <a:rPr u="sng" spc="-114" dirty="0"/>
              <a:t>Future</a:t>
            </a:r>
            <a:r>
              <a:rPr u="sng" spc="-225" dirty="0"/>
              <a:t> </a:t>
            </a:r>
            <a:r>
              <a:rPr u="sng" spc="-10" dirty="0"/>
              <a:t>Roadmap</a:t>
            </a:r>
          </a:p>
        </p:txBody>
      </p:sp>
      <p:sp>
        <p:nvSpPr>
          <p:cNvPr id="9" name="object 9"/>
          <p:cNvSpPr txBox="1"/>
          <p:nvPr/>
        </p:nvSpPr>
        <p:spPr>
          <a:xfrm>
            <a:off x="2392078" y="2199751"/>
            <a:ext cx="7188834" cy="4696222"/>
          </a:xfrm>
          <a:prstGeom prst="rect">
            <a:avLst/>
          </a:prstGeom>
        </p:spPr>
        <p:txBody>
          <a:bodyPr vert="horz" wrap="square" lIns="0" tIns="83185" rIns="0" bIns="0" rtlCol="0">
            <a:spAutoFit/>
          </a:bodyPr>
          <a:lstStyle/>
          <a:p>
            <a:pPr marL="12700">
              <a:lnSpc>
                <a:spcPct val="100000"/>
              </a:lnSpc>
              <a:spcBef>
                <a:spcPts val="655"/>
              </a:spcBef>
            </a:pPr>
            <a:r>
              <a:rPr sz="2400" b="1" u="sng" spc="-25" dirty="0">
                <a:uFill>
                  <a:solidFill>
                    <a:srgbClr val="000000"/>
                  </a:solidFill>
                </a:uFill>
                <a:latin typeface="Trebuchet MS"/>
                <a:cs typeface="Trebuchet MS"/>
              </a:rPr>
              <a:t>Robust</a:t>
            </a:r>
            <a:r>
              <a:rPr sz="2400" b="1" u="sng" spc="-135" dirty="0">
                <a:uFill>
                  <a:solidFill>
                    <a:srgbClr val="000000"/>
                  </a:solidFill>
                </a:uFill>
                <a:latin typeface="Trebuchet MS"/>
                <a:cs typeface="Trebuchet MS"/>
              </a:rPr>
              <a:t> </a:t>
            </a:r>
            <a:r>
              <a:rPr sz="2400" b="1" u="sng" spc="-10" dirty="0">
                <a:uFill>
                  <a:solidFill>
                    <a:srgbClr val="000000"/>
                  </a:solidFill>
                </a:uFill>
                <a:latin typeface="Trebuchet MS"/>
                <a:cs typeface="Trebuchet MS"/>
              </a:rPr>
              <a:t>Documentation</a:t>
            </a:r>
            <a:endParaRPr sz="2400" u="sng" dirty="0">
              <a:latin typeface="Trebuchet MS"/>
              <a:cs typeface="Trebuchet MS"/>
            </a:endParaRPr>
          </a:p>
          <a:p>
            <a:pPr marL="12700" marR="5080">
              <a:lnSpc>
                <a:spcPct val="117400"/>
              </a:lnSpc>
              <a:spcBef>
                <a:spcPts val="50"/>
              </a:spcBef>
            </a:pPr>
            <a:r>
              <a:rPr lang="en-US" sz="1650" dirty="0"/>
              <a:t>Detailed inline comments and project documentation have been implemented for easy understanding and maintenance of the codebase.</a:t>
            </a:r>
          </a:p>
          <a:p>
            <a:pPr marL="12700" marR="5080">
              <a:lnSpc>
                <a:spcPct val="117400"/>
              </a:lnSpc>
              <a:spcBef>
                <a:spcPts val="50"/>
              </a:spcBef>
            </a:pPr>
            <a:r>
              <a:rPr sz="2400" b="1" u="sng" spc="-75" dirty="0">
                <a:uFill>
                  <a:solidFill>
                    <a:srgbClr val="000000"/>
                  </a:solidFill>
                </a:uFill>
                <a:latin typeface="Trebuchet MS"/>
                <a:cs typeface="Trebuchet MS"/>
              </a:rPr>
              <a:t>Performance</a:t>
            </a:r>
            <a:r>
              <a:rPr sz="2400" b="1" u="sng" spc="-120" dirty="0">
                <a:uFill>
                  <a:solidFill>
                    <a:srgbClr val="000000"/>
                  </a:solidFill>
                </a:uFill>
                <a:latin typeface="Trebuchet MS"/>
                <a:cs typeface="Trebuchet MS"/>
              </a:rPr>
              <a:t> </a:t>
            </a:r>
            <a:r>
              <a:rPr sz="2400" b="1" u="sng" spc="-10" dirty="0">
                <a:uFill>
                  <a:solidFill>
                    <a:srgbClr val="000000"/>
                  </a:solidFill>
                </a:uFill>
                <a:latin typeface="Trebuchet MS"/>
                <a:cs typeface="Trebuchet MS"/>
              </a:rPr>
              <a:t>O</a:t>
            </a:r>
            <a:r>
              <a:rPr sz="2400" b="1" u="sng" spc="-10" dirty="0">
                <a:latin typeface="Trebuchet MS"/>
                <a:cs typeface="Trebuchet MS"/>
              </a:rPr>
              <a:t>p</a:t>
            </a:r>
            <a:r>
              <a:rPr sz="2400" b="1" u="sng" spc="-10" dirty="0">
                <a:uFill>
                  <a:solidFill>
                    <a:srgbClr val="000000"/>
                  </a:solidFill>
                </a:uFill>
                <a:latin typeface="Trebuchet MS"/>
                <a:cs typeface="Trebuchet MS"/>
              </a:rPr>
              <a:t>timization</a:t>
            </a:r>
            <a:endParaRPr sz="2400" u="sng" dirty="0">
              <a:latin typeface="Trebuchet MS"/>
              <a:cs typeface="Trebuchet MS"/>
            </a:endParaRPr>
          </a:p>
          <a:p>
            <a:r>
              <a:rPr lang="en-US" sz="1650" dirty="0"/>
              <a:t>Focused on AR tracking stability and rendering optimizations, utilizing Level of Detail (LOD) to improve mobile performance with complex 3D models.</a:t>
            </a:r>
          </a:p>
          <a:p>
            <a:pPr marL="12700">
              <a:lnSpc>
                <a:spcPct val="100000"/>
              </a:lnSpc>
              <a:spcBef>
                <a:spcPts val="969"/>
              </a:spcBef>
            </a:pPr>
            <a:r>
              <a:rPr lang="en-US" sz="2400" b="1" u="sng" spc="-50" dirty="0">
                <a:uFill>
                  <a:solidFill>
                    <a:srgbClr val="000000"/>
                  </a:solidFill>
                </a:uFill>
                <a:latin typeface="Trebuchet MS"/>
                <a:cs typeface="Trebuchet MS"/>
              </a:rPr>
              <a:t>Scalabilit</a:t>
            </a:r>
            <a:r>
              <a:rPr lang="en-US" sz="2400" b="1" u="sng" spc="-50" dirty="0">
                <a:latin typeface="Trebuchet MS"/>
                <a:cs typeface="Trebuchet MS"/>
              </a:rPr>
              <a:t>y</a:t>
            </a:r>
            <a:r>
              <a:rPr lang="en-US" sz="2400" u="sng" spc="35" dirty="0">
                <a:uFill>
                  <a:solidFill>
                    <a:srgbClr val="000000"/>
                  </a:solidFill>
                </a:uFill>
                <a:latin typeface="Times New Roman"/>
                <a:cs typeface="Times New Roman"/>
              </a:rPr>
              <a:t> </a:t>
            </a:r>
            <a:r>
              <a:rPr lang="en-US" sz="2400" b="1" u="sng" spc="-10" dirty="0">
                <a:uFill>
                  <a:solidFill>
                    <a:srgbClr val="000000"/>
                  </a:solidFill>
                </a:uFill>
                <a:latin typeface="Trebuchet MS"/>
                <a:cs typeface="Trebuchet MS"/>
              </a:rPr>
              <a:t>Planning</a:t>
            </a:r>
            <a:endParaRPr lang="en-US" sz="2400" u="sng" dirty="0">
              <a:latin typeface="Trebuchet MS"/>
              <a:cs typeface="Trebuchet MS"/>
            </a:endParaRPr>
          </a:p>
          <a:p>
            <a:pPr marL="12700" marR="1120775">
              <a:lnSpc>
                <a:spcPct val="113599"/>
              </a:lnSpc>
              <a:spcBef>
                <a:spcPts val="135"/>
              </a:spcBef>
            </a:pPr>
            <a:r>
              <a:rPr lang="en-US" sz="1650" dirty="0"/>
              <a:t>The app’s modular design allows expansion beyond biology to other subjects, enabling the integration of additional educational models and features without significant rework.</a:t>
            </a:r>
          </a:p>
          <a:p>
            <a:pPr marL="12700" marR="1120775">
              <a:lnSpc>
                <a:spcPct val="113599"/>
              </a:lnSpc>
              <a:spcBef>
                <a:spcPts val="135"/>
              </a:spcBef>
            </a:pPr>
            <a:r>
              <a:rPr sz="2400" b="1" u="sng" spc="-45" dirty="0">
                <a:uFill>
                  <a:solidFill>
                    <a:srgbClr val="000000"/>
                  </a:solidFill>
                </a:uFill>
                <a:latin typeface="Trebuchet MS"/>
                <a:cs typeface="Trebuchet MS"/>
              </a:rPr>
              <a:t>Collaborative</a:t>
            </a:r>
            <a:r>
              <a:rPr sz="2400" b="1" u="sng" spc="-110" dirty="0">
                <a:uFill>
                  <a:solidFill>
                    <a:srgbClr val="000000"/>
                  </a:solidFill>
                </a:uFill>
                <a:latin typeface="Trebuchet MS"/>
                <a:cs typeface="Trebuchet MS"/>
              </a:rPr>
              <a:t> </a:t>
            </a:r>
            <a:r>
              <a:rPr sz="2400" b="1" u="sng" spc="-10" dirty="0">
                <a:uFill>
                  <a:solidFill>
                    <a:srgbClr val="000000"/>
                  </a:solidFill>
                </a:uFill>
                <a:latin typeface="Trebuchet MS"/>
                <a:cs typeface="Trebuchet MS"/>
              </a:rPr>
              <a:t>Develo</a:t>
            </a:r>
            <a:r>
              <a:rPr sz="2400" b="1" u="sng" spc="-10" dirty="0">
                <a:latin typeface="Trebuchet MS"/>
                <a:cs typeface="Trebuchet MS"/>
              </a:rPr>
              <a:t>p</a:t>
            </a:r>
            <a:r>
              <a:rPr sz="2400" b="1" u="sng" spc="-10" dirty="0">
                <a:uFill>
                  <a:solidFill>
                    <a:srgbClr val="000000"/>
                  </a:solidFill>
                </a:uFill>
                <a:latin typeface="Trebuchet MS"/>
                <a:cs typeface="Trebuchet MS"/>
              </a:rPr>
              <a:t>ment</a:t>
            </a:r>
            <a:endParaRPr sz="2400" u="sng" dirty="0">
              <a:latin typeface="Trebuchet MS"/>
              <a:cs typeface="Trebuchet MS"/>
            </a:endParaRPr>
          </a:p>
          <a:p>
            <a:pPr marL="12700" marR="1828164">
              <a:lnSpc>
                <a:spcPts val="2250"/>
              </a:lnSpc>
              <a:spcBef>
                <a:spcPts val="85"/>
              </a:spcBef>
              <a:tabLst>
                <a:tab pos="987425" algn="l"/>
                <a:tab pos="1953895" algn="l"/>
                <a:tab pos="3309620" algn="l"/>
                <a:tab pos="4460240" algn="l"/>
                <a:tab pos="5039360" algn="l"/>
              </a:tabLst>
            </a:pPr>
            <a:r>
              <a:rPr lang="en-US" sz="1650" dirty="0"/>
              <a:t>Established contribution guidelines and version control practices to facilitate teamwork and potential open-source community involvement.</a:t>
            </a:r>
            <a:endParaRPr sz="1650" dirty="0">
              <a:latin typeface="Arial MT"/>
              <a:cs typeface="Arial M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239527" y="1642221"/>
            <a:ext cx="156210" cy="47625"/>
          </a:xfrm>
          <a:custGeom>
            <a:avLst/>
            <a:gdLst/>
            <a:ahLst/>
            <a:cxnLst/>
            <a:rect l="l" t="t" r="r" b="b"/>
            <a:pathLst>
              <a:path w="156210" h="47625">
                <a:moveTo>
                  <a:pt x="155902" y="47624"/>
                </a:moveTo>
                <a:lnTo>
                  <a:pt x="0" y="47624"/>
                </a:lnTo>
                <a:lnTo>
                  <a:pt x="0" y="0"/>
                </a:lnTo>
                <a:lnTo>
                  <a:pt x="155902" y="0"/>
                </a:lnTo>
                <a:lnTo>
                  <a:pt x="155902" y="47624"/>
                </a:lnTo>
                <a:close/>
              </a:path>
            </a:pathLst>
          </a:custGeom>
          <a:solidFill>
            <a:srgbClr val="FFFFFF"/>
          </a:solidFill>
        </p:spPr>
        <p:txBody>
          <a:bodyPr wrap="square" lIns="0" tIns="0" rIns="0" bIns="0" rtlCol="0"/>
          <a:lstStyle/>
          <a:p>
            <a:endParaRPr/>
          </a:p>
        </p:txBody>
      </p:sp>
      <p:sp>
        <p:nvSpPr>
          <p:cNvPr id="3" name="object 3"/>
          <p:cNvSpPr txBox="1">
            <a:spLocks noGrp="1"/>
          </p:cNvSpPr>
          <p:nvPr>
            <p:ph type="title"/>
          </p:nvPr>
        </p:nvSpPr>
        <p:spPr>
          <a:xfrm>
            <a:off x="2035710" y="384984"/>
            <a:ext cx="2372360" cy="1371529"/>
          </a:xfrm>
          <a:prstGeom prst="rect">
            <a:avLst/>
          </a:prstGeom>
        </p:spPr>
        <p:txBody>
          <a:bodyPr vert="horz" wrap="square" lIns="0" tIns="37465" rIns="0" bIns="0" rtlCol="0">
            <a:spAutoFit/>
          </a:bodyPr>
          <a:lstStyle/>
          <a:p>
            <a:pPr marL="12700" marR="5080">
              <a:lnSpc>
                <a:spcPts val="5180"/>
              </a:lnSpc>
              <a:spcBef>
                <a:spcPts val="295"/>
              </a:spcBef>
            </a:pPr>
            <a:r>
              <a:rPr sz="4400" u="sng" spc="-10" dirty="0">
                <a:solidFill>
                  <a:srgbClr val="FFFFFF"/>
                </a:solidFill>
                <a:uFill>
                  <a:solidFill>
                    <a:srgbClr val="FFFFFF"/>
                  </a:solidFill>
                </a:uFill>
              </a:rPr>
              <a:t>Future</a:t>
            </a:r>
            <a:r>
              <a:rPr sz="4400" u="sng" spc="-10" dirty="0">
                <a:solidFill>
                  <a:srgbClr val="FFFFFF"/>
                </a:solidFill>
              </a:rPr>
              <a:t> </a:t>
            </a:r>
            <a:r>
              <a:rPr sz="4400" u="sng" spc="-55" dirty="0">
                <a:solidFill>
                  <a:srgbClr val="FFFFFF"/>
                </a:solidFill>
                <a:uFill>
                  <a:solidFill>
                    <a:srgbClr val="FFFFFF"/>
                  </a:solidFill>
                </a:uFill>
              </a:rPr>
              <a:t>Roadma</a:t>
            </a:r>
            <a:r>
              <a:rPr sz="4400" u="sng" spc="-55" dirty="0">
                <a:solidFill>
                  <a:srgbClr val="FFFFFF"/>
                </a:solidFill>
              </a:rPr>
              <a:t>p</a:t>
            </a:r>
            <a:endParaRPr sz="4400" u="sng" dirty="0"/>
          </a:p>
        </p:txBody>
      </p:sp>
      <p:sp>
        <p:nvSpPr>
          <p:cNvPr id="4" name="object 4"/>
          <p:cNvSpPr txBox="1">
            <a:spLocks noGrp="1"/>
          </p:cNvSpPr>
          <p:nvPr>
            <p:ph type="body" idx="1"/>
          </p:nvPr>
        </p:nvSpPr>
        <p:spPr>
          <a:xfrm>
            <a:off x="2035710" y="1962169"/>
            <a:ext cx="5682179" cy="3799245"/>
          </a:xfrm>
          <a:prstGeom prst="rect">
            <a:avLst/>
          </a:prstGeom>
        </p:spPr>
        <p:txBody>
          <a:bodyPr vert="horz" wrap="square" lIns="0" tIns="12700" rIns="0" bIns="0" rtlCol="0">
            <a:spAutoFit/>
          </a:bodyPr>
          <a:lstStyle/>
          <a:p>
            <a:pPr marL="12700" marR="5080">
              <a:lnSpc>
                <a:spcPct val="114799"/>
              </a:lnSpc>
              <a:spcBef>
                <a:spcPts val="100"/>
              </a:spcBef>
            </a:pPr>
            <a:r>
              <a:rPr sz="2400" b="1" spc="-10" dirty="0"/>
              <a:t>Interactivity</a:t>
            </a:r>
            <a:r>
              <a:rPr sz="2400" b="1" spc="-65" dirty="0"/>
              <a:t> </a:t>
            </a:r>
            <a:r>
              <a:rPr sz="2400" b="1" spc="-35" dirty="0"/>
              <a:t>Improvements:</a:t>
            </a:r>
            <a:r>
              <a:rPr sz="2400" b="1" spc="-60" dirty="0"/>
              <a:t> </a:t>
            </a:r>
            <a:r>
              <a:rPr sz="2400" spc="-45" dirty="0"/>
              <a:t>Adding</a:t>
            </a:r>
            <a:r>
              <a:rPr sz="2400" spc="-60" dirty="0"/>
              <a:t> </a:t>
            </a:r>
            <a:r>
              <a:rPr sz="2400" dirty="0"/>
              <a:t>rotation,</a:t>
            </a:r>
            <a:r>
              <a:rPr sz="2400" spc="-60" dirty="0"/>
              <a:t> </a:t>
            </a:r>
            <a:r>
              <a:rPr sz="2400" spc="-55" dirty="0"/>
              <a:t>scaling,</a:t>
            </a:r>
            <a:r>
              <a:rPr sz="2400" spc="-60" dirty="0"/>
              <a:t> </a:t>
            </a:r>
            <a:r>
              <a:rPr sz="2400" spc="-25" dirty="0"/>
              <a:t>and </a:t>
            </a:r>
            <a:r>
              <a:rPr sz="2400" spc="-30" dirty="0"/>
              <a:t>layer</a:t>
            </a:r>
            <a:r>
              <a:rPr sz="2400" spc="-55" dirty="0"/>
              <a:t> </a:t>
            </a:r>
            <a:r>
              <a:rPr sz="2400" spc="-45" dirty="0"/>
              <a:t>separation</a:t>
            </a:r>
            <a:r>
              <a:rPr sz="2400" spc="-50" dirty="0"/>
              <a:t> </a:t>
            </a:r>
            <a:r>
              <a:rPr sz="2400" dirty="0"/>
              <a:t>of</a:t>
            </a:r>
            <a:r>
              <a:rPr sz="2400" spc="-50" dirty="0"/>
              <a:t> </a:t>
            </a:r>
            <a:r>
              <a:rPr sz="2400" spc="-10" dirty="0"/>
              <a:t>organs.</a:t>
            </a:r>
          </a:p>
          <a:p>
            <a:pPr marL="12700" marR="243840">
              <a:lnSpc>
                <a:spcPct val="114799"/>
              </a:lnSpc>
            </a:pPr>
            <a:r>
              <a:rPr sz="2400" b="1" spc="-75" dirty="0"/>
              <a:t>Real-</a:t>
            </a:r>
            <a:r>
              <a:rPr sz="2400" b="1" dirty="0"/>
              <a:t>time</a:t>
            </a:r>
            <a:r>
              <a:rPr sz="2400" b="1" spc="-50" dirty="0"/>
              <a:t> </a:t>
            </a:r>
            <a:r>
              <a:rPr sz="2400" b="1" spc="-65" dirty="0"/>
              <a:t>Quizzes:</a:t>
            </a:r>
            <a:r>
              <a:rPr sz="2400" b="1" spc="-50" dirty="0"/>
              <a:t> </a:t>
            </a:r>
            <a:r>
              <a:rPr sz="2400" spc="-35" dirty="0"/>
              <a:t>Include</a:t>
            </a:r>
            <a:r>
              <a:rPr sz="2400" spc="-50" dirty="0"/>
              <a:t> </a:t>
            </a:r>
            <a:r>
              <a:rPr sz="2400" dirty="0"/>
              <a:t>multiple-</a:t>
            </a:r>
            <a:r>
              <a:rPr sz="2400" spc="-45" dirty="0"/>
              <a:t>choice</a:t>
            </a:r>
            <a:r>
              <a:rPr sz="2400" spc="-50" dirty="0"/>
              <a:t> </a:t>
            </a:r>
            <a:r>
              <a:rPr sz="2400" spc="-85" dirty="0"/>
              <a:t>quizzes</a:t>
            </a:r>
            <a:r>
              <a:rPr sz="2400" spc="-45" dirty="0"/>
              <a:t> </a:t>
            </a:r>
            <a:r>
              <a:rPr sz="2400" spc="-25" dirty="0"/>
              <a:t>for </a:t>
            </a:r>
            <a:r>
              <a:rPr sz="2400" spc="-85" dirty="0"/>
              <a:t>each</a:t>
            </a:r>
            <a:r>
              <a:rPr sz="2400" spc="-55" dirty="0"/>
              <a:t> </a:t>
            </a:r>
            <a:r>
              <a:rPr sz="2400" spc="-40" dirty="0"/>
              <a:t>organ</a:t>
            </a:r>
            <a:r>
              <a:rPr sz="2400" spc="-50" dirty="0"/>
              <a:t> </a:t>
            </a:r>
            <a:r>
              <a:rPr sz="2400" dirty="0"/>
              <a:t>to</a:t>
            </a:r>
            <a:r>
              <a:rPr sz="2400" spc="-55" dirty="0"/>
              <a:t> </a:t>
            </a:r>
            <a:r>
              <a:rPr sz="2400" spc="-10" dirty="0"/>
              <a:t>reinforce</a:t>
            </a:r>
            <a:r>
              <a:rPr sz="2400" spc="-50" dirty="0"/>
              <a:t> </a:t>
            </a:r>
            <a:r>
              <a:rPr sz="2400" spc="-10" dirty="0"/>
              <a:t>learning.</a:t>
            </a:r>
          </a:p>
          <a:p>
            <a:pPr marL="12700" marR="234950">
              <a:lnSpc>
                <a:spcPct val="114799"/>
              </a:lnSpc>
            </a:pPr>
            <a:r>
              <a:rPr sz="2400" b="1" spc="-90" dirty="0"/>
              <a:t>Progress</a:t>
            </a:r>
            <a:r>
              <a:rPr sz="2400" b="1" spc="-50" dirty="0"/>
              <a:t> </a:t>
            </a:r>
            <a:r>
              <a:rPr sz="2400" b="1" spc="-25" dirty="0"/>
              <a:t>Tracking:</a:t>
            </a:r>
            <a:r>
              <a:rPr sz="2400" b="1" spc="-45" dirty="0"/>
              <a:t> </a:t>
            </a:r>
            <a:r>
              <a:rPr sz="2400" spc="-20" dirty="0"/>
              <a:t>Track</a:t>
            </a:r>
            <a:r>
              <a:rPr sz="2400" spc="-45" dirty="0"/>
              <a:t> </a:t>
            </a:r>
            <a:r>
              <a:rPr sz="2400" spc="-30" dirty="0"/>
              <a:t>student</a:t>
            </a:r>
            <a:r>
              <a:rPr sz="2400" spc="-45" dirty="0"/>
              <a:t> </a:t>
            </a:r>
            <a:r>
              <a:rPr sz="2400" spc="-30" dirty="0"/>
              <a:t>interactions</a:t>
            </a:r>
            <a:r>
              <a:rPr sz="2400" spc="-50" dirty="0"/>
              <a:t> </a:t>
            </a:r>
            <a:r>
              <a:rPr sz="2400" spc="-25" dirty="0"/>
              <a:t>and </a:t>
            </a:r>
            <a:r>
              <a:rPr sz="2400" spc="-65" dirty="0"/>
              <a:t>progress </a:t>
            </a:r>
            <a:r>
              <a:rPr sz="2400" dirty="0"/>
              <a:t>within</a:t>
            </a:r>
            <a:r>
              <a:rPr sz="2400" spc="-80" dirty="0"/>
              <a:t> </a:t>
            </a:r>
            <a:r>
              <a:rPr sz="2400" dirty="0"/>
              <a:t>the</a:t>
            </a:r>
            <a:r>
              <a:rPr sz="2400" spc="-70" dirty="0"/>
              <a:t> </a:t>
            </a:r>
            <a:r>
              <a:rPr sz="2400" spc="-25" dirty="0"/>
              <a:t>app,</a:t>
            </a:r>
            <a:r>
              <a:rPr sz="2400" spc="-70" dirty="0"/>
              <a:t> </a:t>
            </a:r>
            <a:r>
              <a:rPr sz="2400" spc="-20" dirty="0"/>
              <a:t>potentially</a:t>
            </a:r>
            <a:r>
              <a:rPr sz="2400" spc="-70" dirty="0"/>
              <a:t> </a:t>
            </a:r>
            <a:r>
              <a:rPr sz="2400" spc="-10" dirty="0"/>
              <a:t>through</a:t>
            </a:r>
            <a:r>
              <a:rPr sz="2400" spc="-65" dirty="0"/>
              <a:t> </a:t>
            </a:r>
            <a:r>
              <a:rPr sz="2400" spc="-110" dirty="0"/>
              <a:t>a</a:t>
            </a:r>
            <a:r>
              <a:rPr sz="2400" spc="-65" dirty="0"/>
              <a:t> </a:t>
            </a:r>
            <a:r>
              <a:rPr sz="2400" spc="-25" dirty="0"/>
              <a:t>backend </a:t>
            </a:r>
            <a:r>
              <a:rPr sz="2400" spc="-10" dirty="0"/>
              <a:t>database.</a:t>
            </a:r>
          </a:p>
        </p:txBody>
      </p:sp>
      <p:pic>
        <p:nvPicPr>
          <p:cNvPr id="5" name="object 5"/>
          <p:cNvPicPr/>
          <p:nvPr/>
        </p:nvPicPr>
        <p:blipFill>
          <a:blip r:embed="rId2" cstate="print"/>
          <a:stretch>
            <a:fillRect/>
          </a:stretch>
        </p:blipFill>
        <p:spPr>
          <a:xfrm>
            <a:off x="6276160" y="0"/>
            <a:ext cx="3477439" cy="3770724"/>
          </a:xfrm>
          <a:prstGeom prst="rect">
            <a:avLst/>
          </a:prstGeom>
        </p:spPr>
      </p:pic>
      <p:pic>
        <p:nvPicPr>
          <p:cNvPr id="6" name="object 6"/>
          <p:cNvPicPr/>
          <p:nvPr/>
        </p:nvPicPr>
        <p:blipFill>
          <a:blip r:embed="rId3" cstate="print"/>
          <a:stretch>
            <a:fillRect/>
          </a:stretch>
        </p:blipFill>
        <p:spPr>
          <a:xfrm>
            <a:off x="0" y="0"/>
            <a:ext cx="1721527" cy="40106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TotalTime>
  <Words>555</Words>
  <Application>Microsoft Office PowerPoint</Application>
  <PresentationFormat>Custom</PresentationFormat>
  <Paragraphs>79</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Arial Black</vt:lpstr>
      <vt:lpstr>Arial MT</vt:lpstr>
      <vt:lpstr>Calibri</vt:lpstr>
      <vt:lpstr>Cambria</vt:lpstr>
      <vt:lpstr>Lucida Sans Unicode</vt:lpstr>
      <vt:lpstr>Times New Roman</vt:lpstr>
      <vt:lpstr>Trebuchet MS</vt:lpstr>
      <vt:lpstr>Office Theme</vt:lpstr>
      <vt:lpstr>PowerPoint Presentation</vt:lpstr>
      <vt:lpstr>BioVisionAR: Revolutionizing Biology Learning</vt:lpstr>
      <vt:lpstr>Project Scope and Objectives</vt:lpstr>
      <vt:lpstr>Technological Stack</vt:lpstr>
      <vt:lpstr>Key Insights and Justifications</vt:lpstr>
      <vt:lpstr>Development Pipeline</vt:lpstr>
      <vt:lpstr>Benefits of AR in Education</vt:lpstr>
      <vt:lpstr>Technical Documentation and Future Roadmap</vt:lpstr>
      <vt:lpstr>Future Roadmap</vt:lpstr>
      <vt:lpstr>Conclusion BioVisionAR is an innovative, scalable solution that combines the accessibility of mobile devices with the power of AR, targeting essential learning needs in biology. By enhancing engagement and supporting different learning styles, this app aims to elevate the educational experience in India and beyond.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and Black Simple Technology Keynote Presentation</dc:title>
  <dc:creator>Nagarjun B</dc:creator>
  <cp:keywords>DAGUv0NuMPw,BAF5RH1K5cg</cp:keywords>
  <cp:lastModifiedBy>M Kunaal</cp:lastModifiedBy>
  <cp:revision>1</cp:revision>
  <dcterms:created xsi:type="dcterms:W3CDTF">2024-10-27T14:42:38Z</dcterms:created>
  <dcterms:modified xsi:type="dcterms:W3CDTF">2024-10-27T16:16:04Z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2024-10-27T00:00:00Z</vt:filetime>
  </property>
  <property fmtid="{D5CDD505-2E9C-101B-9397-08002B2CF9AE}" pid="3" name="Creator">
    <vt:lpwstr>Canva</vt:lpwstr>
  </property>
  <property fmtid="{D5CDD505-2E9C-101B-9397-08002B2CF9AE}" pid="4" name="LastSaved">
    <vt:filetime>2024-10-27T00:00:00Z</vt:filetime>
  </property>
  <property fmtid="{D5CDD505-2E9C-101B-9397-08002B2CF9AE}" pid="5" name="Producer">
    <vt:lpwstr>Canva</vt:lpwstr>
  </property>
</Properties>
</file>